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6" r:id="rId5"/>
  </p:sldMasterIdLst>
  <p:notesMasterIdLst>
    <p:notesMasterId r:id="rId15"/>
  </p:notesMasterIdLst>
  <p:handoutMasterIdLst>
    <p:handoutMasterId r:id="rId16"/>
  </p:handoutMasterIdLst>
  <p:sldIdLst>
    <p:sldId id="269" r:id="rId6"/>
    <p:sldId id="270" r:id="rId7"/>
    <p:sldId id="267" r:id="rId8"/>
    <p:sldId id="273" r:id="rId9"/>
    <p:sldId id="274" r:id="rId10"/>
    <p:sldId id="275" r:id="rId11"/>
    <p:sldId id="268" r:id="rId12"/>
    <p:sldId id="271" r:id="rId13"/>
    <p:sldId id="27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91C"/>
    <a:srgbClr val="C2D720"/>
    <a:srgbClr val="E6151B"/>
    <a:srgbClr val="FBD1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8FE878-6516-462E-A26E-FE0C117C6385}" v="18" dt="2024-10-11T14:12:03.0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Domaszek" userId="7c82275e-a041-43cf-b710-05cbbfe64089" providerId="ADAL" clId="{E98FE878-6516-462E-A26E-FE0C117C6385}"/>
    <pc:docChg chg="custSel modSld modMainMaster">
      <pc:chgData name="Anna Domaszek" userId="7c82275e-a041-43cf-b710-05cbbfe64089" providerId="ADAL" clId="{E98FE878-6516-462E-A26E-FE0C117C6385}" dt="2024-10-11T14:12:03.035" v="43" actId="1076"/>
      <pc:docMkLst>
        <pc:docMk/>
      </pc:docMkLst>
      <pc:sldChg chg="modSp mod">
        <pc:chgData name="Anna Domaszek" userId="7c82275e-a041-43cf-b710-05cbbfe64089" providerId="ADAL" clId="{E98FE878-6516-462E-A26E-FE0C117C6385}" dt="2024-10-11T14:11:23.292" v="34" actId="14100"/>
        <pc:sldMkLst>
          <pc:docMk/>
          <pc:sldMk cId="2818439636" sldId="269"/>
        </pc:sldMkLst>
        <pc:spChg chg="mod">
          <ac:chgData name="Anna Domaszek" userId="7c82275e-a041-43cf-b710-05cbbfe64089" providerId="ADAL" clId="{E98FE878-6516-462E-A26E-FE0C117C6385}" dt="2024-10-11T14:11:23.292" v="34" actId="14100"/>
          <ac:spMkLst>
            <pc:docMk/>
            <pc:sldMk cId="2818439636" sldId="269"/>
            <ac:spMk id="4" creationId="{1B758FB9-9D8A-6B4F-90F2-BDD3ED420617}"/>
          </ac:spMkLst>
        </pc:spChg>
      </pc:sldChg>
      <pc:sldChg chg="modSp mod">
        <pc:chgData name="Anna Domaszek" userId="7c82275e-a041-43cf-b710-05cbbfe64089" providerId="ADAL" clId="{E98FE878-6516-462E-A26E-FE0C117C6385}" dt="2024-10-11T14:11:34.163" v="37" actId="14100"/>
        <pc:sldMkLst>
          <pc:docMk/>
          <pc:sldMk cId="2364556569" sldId="270"/>
        </pc:sldMkLst>
        <pc:spChg chg="mod">
          <ac:chgData name="Anna Domaszek" userId="7c82275e-a041-43cf-b710-05cbbfe64089" providerId="ADAL" clId="{E98FE878-6516-462E-A26E-FE0C117C6385}" dt="2024-10-11T14:11:34.163" v="37" actId="14100"/>
          <ac:spMkLst>
            <pc:docMk/>
            <pc:sldMk cId="2364556569" sldId="270"/>
            <ac:spMk id="4" creationId="{DE0FAB4B-7E0C-4E44-BCCA-F0CCC52A1EE5}"/>
          </ac:spMkLst>
        </pc:spChg>
      </pc:sldChg>
      <pc:sldChg chg="modSp mod">
        <pc:chgData name="Anna Domaszek" userId="7c82275e-a041-43cf-b710-05cbbfe64089" providerId="ADAL" clId="{E98FE878-6516-462E-A26E-FE0C117C6385}" dt="2024-10-11T14:12:03.035" v="43" actId="1076"/>
        <pc:sldMkLst>
          <pc:docMk/>
          <pc:sldMk cId="365777722" sldId="277"/>
        </pc:sldMkLst>
        <pc:spChg chg="mod">
          <ac:chgData name="Anna Domaszek" userId="7c82275e-a041-43cf-b710-05cbbfe64089" providerId="ADAL" clId="{E98FE878-6516-462E-A26E-FE0C117C6385}" dt="2024-10-11T14:12:03.035" v="43" actId="1076"/>
          <ac:spMkLst>
            <pc:docMk/>
            <pc:sldMk cId="365777722" sldId="277"/>
            <ac:spMk id="4" creationId="{E080532F-EA91-A5ED-FB18-930F8F8F5C8A}"/>
          </ac:spMkLst>
        </pc:spChg>
      </pc:sldChg>
      <pc:sldMasterChg chg="modSp mod modSldLayout">
        <pc:chgData name="Anna Domaszek" userId="7c82275e-a041-43cf-b710-05cbbfe64089" providerId="ADAL" clId="{E98FE878-6516-462E-A26E-FE0C117C6385}" dt="2024-10-11T14:11:10.460" v="33" actId="14100"/>
        <pc:sldMasterMkLst>
          <pc:docMk/>
          <pc:sldMasterMk cId="2235221457" sldId="2147483672"/>
        </pc:sldMasterMkLst>
        <pc:spChg chg="mod">
          <ac:chgData name="Anna Domaszek" userId="7c82275e-a041-43cf-b710-05cbbfe64089" providerId="ADAL" clId="{E98FE878-6516-462E-A26E-FE0C117C6385}" dt="2024-10-11T12:34:02.959" v="27" actId="14100"/>
          <ac:spMkLst>
            <pc:docMk/>
            <pc:sldMasterMk cId="2235221457" sldId="2147483672"/>
            <ac:spMk id="5" creationId="{00000000-0000-0000-0000-000000000000}"/>
          </ac:spMkLst>
        </pc:spChg>
        <pc:sldLayoutChg chg="modSp mod">
          <pc:chgData name="Anna Domaszek" userId="7c82275e-a041-43cf-b710-05cbbfe64089" providerId="ADAL" clId="{E98FE878-6516-462E-A26E-FE0C117C6385}" dt="2024-10-11T12:34:27.854" v="28" actId="14100"/>
          <pc:sldLayoutMkLst>
            <pc:docMk/>
            <pc:sldMasterMk cId="2235221457" sldId="2147483672"/>
            <pc:sldLayoutMk cId="2140612357" sldId="2147483673"/>
          </pc:sldLayoutMkLst>
          <pc:spChg chg="mod">
            <ac:chgData name="Anna Domaszek" userId="7c82275e-a041-43cf-b710-05cbbfe64089" providerId="ADAL" clId="{E98FE878-6516-462E-A26E-FE0C117C6385}" dt="2024-10-11T12:34:27.854" v="28" actId="14100"/>
            <ac:spMkLst>
              <pc:docMk/>
              <pc:sldMasterMk cId="2235221457" sldId="2147483672"/>
              <pc:sldLayoutMk cId="2140612357" sldId="2147483673"/>
              <ac:spMk id="5" creationId="{00000000-0000-0000-0000-000000000000}"/>
            </ac:spMkLst>
          </pc:spChg>
        </pc:sldLayoutChg>
        <pc:sldLayoutChg chg="modSp mod">
          <pc:chgData name="Anna Domaszek" userId="7c82275e-a041-43cf-b710-05cbbfe64089" providerId="ADAL" clId="{E98FE878-6516-462E-A26E-FE0C117C6385}" dt="2024-10-11T14:11:10.460" v="33" actId="14100"/>
          <pc:sldLayoutMkLst>
            <pc:docMk/>
            <pc:sldMasterMk cId="2235221457" sldId="2147483672"/>
            <pc:sldLayoutMk cId="2153927696" sldId="2147483685"/>
          </pc:sldLayoutMkLst>
          <pc:spChg chg="mod">
            <ac:chgData name="Anna Domaszek" userId="7c82275e-a041-43cf-b710-05cbbfe64089" providerId="ADAL" clId="{E98FE878-6516-462E-A26E-FE0C117C6385}" dt="2024-10-11T12:32:40.583" v="1" actId="14100"/>
            <ac:spMkLst>
              <pc:docMk/>
              <pc:sldMasterMk cId="2235221457" sldId="2147483672"/>
              <pc:sldLayoutMk cId="2153927696" sldId="2147483685"/>
              <ac:spMk id="3" creationId="{00000000-0000-0000-0000-000000000000}"/>
            </ac:spMkLst>
          </pc:spChg>
          <pc:spChg chg="mod">
            <ac:chgData name="Anna Domaszek" userId="7c82275e-a041-43cf-b710-05cbbfe64089" providerId="ADAL" clId="{E98FE878-6516-462E-A26E-FE0C117C6385}" dt="2024-10-11T14:11:10.460" v="33" actId="14100"/>
            <ac:spMkLst>
              <pc:docMk/>
              <pc:sldMasterMk cId="2235221457" sldId="2147483672"/>
              <pc:sldLayoutMk cId="2153927696" sldId="2147483685"/>
              <ac:spMk id="4" creationId="{00000000-0000-0000-0000-000000000000}"/>
            </ac:spMkLst>
          </pc:spChg>
        </pc:sldLayoutChg>
      </pc:sldMasterChg>
    </pc:docChg>
  </pc:docChgLst>
  <pc:docChgLst>
    <pc:chgData name="Lauren Kearney" userId="b4143d71-0b4c-487b-ad54-94c3c8f1ceb9" providerId="ADAL" clId="{C0B99608-0CD3-48C3-B0C8-3023EF3902A0}"/>
    <pc:docChg chg="modSld">
      <pc:chgData name="Lauren Kearney" userId="b4143d71-0b4c-487b-ad54-94c3c8f1ceb9" providerId="ADAL" clId="{C0B99608-0CD3-48C3-B0C8-3023EF3902A0}" dt="2024-10-11T13:32:17.671" v="14" actId="20577"/>
      <pc:docMkLst>
        <pc:docMk/>
      </pc:docMkLst>
      <pc:sldChg chg="modSp mod">
        <pc:chgData name="Lauren Kearney" userId="b4143d71-0b4c-487b-ad54-94c3c8f1ceb9" providerId="ADAL" clId="{C0B99608-0CD3-48C3-B0C8-3023EF3902A0}" dt="2024-10-11T13:32:17.671" v="14" actId="20577"/>
        <pc:sldMkLst>
          <pc:docMk/>
          <pc:sldMk cId="2688109878" sldId="267"/>
        </pc:sldMkLst>
        <pc:spChg chg="mod">
          <ac:chgData name="Lauren Kearney" userId="b4143d71-0b4c-487b-ad54-94c3c8f1ceb9" providerId="ADAL" clId="{C0B99608-0CD3-48C3-B0C8-3023EF3902A0}" dt="2024-10-11T13:32:17.671" v="14" actId="20577"/>
          <ac:spMkLst>
            <pc:docMk/>
            <pc:sldMk cId="2688109878" sldId="267"/>
            <ac:spMk id="2" creationId="{30C97A73-8511-DD43-BE87-4328925D31A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DB807F-0FD5-4A88-8FB3-075F68B5A7D4}" type="datetimeFigureOut">
              <a:rPr lang="en-US" smtClean="0"/>
              <a:t>10/11/2024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1516E86-8231-49A1-B4E5-5BBA5909722C}" type="slidenum">
              <a:rPr lang="en-US" smtClean="0"/>
              <a:t>‹#›</a:t>
            </a:fld>
            <a:endParaRPr lang="en-US"/>
          </a:p>
        </p:txBody>
      </p:sp>
    </p:spTree>
    <p:extLst>
      <p:ext uri="{BB962C8B-B14F-4D97-AF65-F5344CB8AC3E}">
        <p14:creationId xmlns:p14="http://schemas.microsoft.com/office/powerpoint/2010/main" val="159733845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21BD46-CE3A-421D-905D-D937B3AF2197}" type="datetimeFigureOut">
              <a:rPr lang="en-GB" smtClean="0"/>
              <a:t>11/10/2024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78F5A5-0FCD-4566-AFD1-269E75FC0888}" type="slidenum">
              <a:rPr lang="en-GB" smtClean="0"/>
              <a:t>‹#›</a:t>
            </a:fld>
            <a:endParaRPr lang="en-GB"/>
          </a:p>
        </p:txBody>
      </p:sp>
    </p:spTree>
    <p:extLst>
      <p:ext uri="{BB962C8B-B14F-4D97-AF65-F5344CB8AC3E}">
        <p14:creationId xmlns:p14="http://schemas.microsoft.com/office/powerpoint/2010/main" val="2239806646"/>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a:p>
            <a:endParaRPr lang="en-US">
              <a:ea typeface="Calibri"/>
              <a:cs typeface="Calibri"/>
            </a:endParaRPr>
          </a:p>
          <a:p>
            <a:endParaRPr lang="en-US">
              <a:ea typeface="Calibri"/>
              <a:cs typeface="Calibri"/>
            </a:endParaRPr>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2</a:t>
            </a:fld>
            <a:endParaRPr lang="en-GB"/>
          </a:p>
        </p:txBody>
      </p:sp>
    </p:spTree>
    <p:extLst>
      <p:ext uri="{BB962C8B-B14F-4D97-AF65-F5344CB8AC3E}">
        <p14:creationId xmlns:p14="http://schemas.microsoft.com/office/powerpoint/2010/main" val="384348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Taken from ESB’s guide to memorisation for Level 2 Certificate in Speech – Grade 4 (Perform). </a:t>
            </a:r>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3</a:t>
            </a:fld>
            <a:endParaRPr lang="en-GB"/>
          </a:p>
        </p:txBody>
      </p:sp>
    </p:spTree>
    <p:extLst>
      <p:ext uri="{BB962C8B-B14F-4D97-AF65-F5344CB8AC3E}">
        <p14:creationId xmlns:p14="http://schemas.microsoft.com/office/powerpoint/2010/main" val="3025676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Storyboard</a:t>
            </a:r>
            <a:r>
              <a:rPr lang="en-GB" baseline="0"/>
              <a:t> created via storyboardthat.com </a:t>
            </a:r>
            <a:endParaRPr lang="en-GB"/>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6</a:t>
            </a:fld>
            <a:endParaRPr lang="en-GB"/>
          </a:p>
        </p:txBody>
      </p:sp>
    </p:spTree>
    <p:extLst>
      <p:ext uri="{BB962C8B-B14F-4D97-AF65-F5344CB8AC3E}">
        <p14:creationId xmlns:p14="http://schemas.microsoft.com/office/powerpoint/2010/main" val="3619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You can do these activities in the classroom, as a whole</a:t>
            </a:r>
            <a:r>
              <a:rPr lang="en-GB" baseline="0"/>
              <a:t> class, in groups, or in pairs.</a:t>
            </a:r>
          </a:p>
        </p:txBody>
      </p:sp>
      <p:sp>
        <p:nvSpPr>
          <p:cNvPr id="4" name="Header Placeholder 3"/>
          <p:cNvSpPr>
            <a:spLocks noGrp="1"/>
          </p:cNvSpPr>
          <p:nvPr>
            <p:ph type="hdr" sz="quarter" idx="10"/>
          </p:nvPr>
        </p:nvSpPr>
        <p:spPr/>
        <p:txBody>
          <a:bodyPr/>
          <a:lstStyle/>
          <a:p>
            <a:endParaRPr lang="en-GB"/>
          </a:p>
        </p:txBody>
      </p:sp>
      <p:sp>
        <p:nvSpPr>
          <p:cNvPr id="5" name="Slide Number Placeholder 4"/>
          <p:cNvSpPr>
            <a:spLocks noGrp="1"/>
          </p:cNvSpPr>
          <p:nvPr>
            <p:ph type="sldNum" sz="quarter" idx="11"/>
          </p:nvPr>
        </p:nvSpPr>
        <p:spPr/>
        <p:txBody>
          <a:bodyPr/>
          <a:lstStyle/>
          <a:p>
            <a:fld id="{9678F5A5-0FCD-4566-AFD1-269E75FC0888}" type="slidenum">
              <a:rPr lang="en-GB" smtClean="0"/>
              <a:t>8</a:t>
            </a:fld>
            <a:endParaRPr lang="en-GB"/>
          </a:p>
        </p:txBody>
      </p:sp>
    </p:spTree>
    <p:extLst>
      <p:ext uri="{BB962C8B-B14F-4D97-AF65-F5344CB8AC3E}">
        <p14:creationId xmlns:p14="http://schemas.microsoft.com/office/powerpoint/2010/main" val="34048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Direct links to videos:</a:t>
            </a:r>
          </a:p>
          <a:p>
            <a:r>
              <a:rPr lang="en-GB"/>
              <a:t>https://youtu.be/CB73g3I-TYE</a:t>
            </a:r>
          </a:p>
          <a:p>
            <a:r>
              <a:rPr lang="en-GB"/>
              <a:t>https://youtu.be/-XyOJ6-leaI</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If video appears as a black box, play the PPT as a slideshow and wait a few seconds for it to load. </a:t>
            </a:r>
          </a:p>
          <a:p>
            <a:endParaRPr lang="en-GB"/>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9</a:t>
            </a:fld>
            <a:endParaRPr lang="en-GB"/>
          </a:p>
        </p:txBody>
      </p:sp>
    </p:spTree>
    <p:extLst>
      <p:ext uri="{BB962C8B-B14F-4D97-AF65-F5344CB8AC3E}">
        <p14:creationId xmlns:p14="http://schemas.microsoft.com/office/powerpoint/2010/main" val="3631474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259632" y="1330684"/>
            <a:ext cx="6858000" cy="1006476"/>
          </a:xfrm>
        </p:spPr>
        <p:txBody>
          <a:bodyPr anchor="b"/>
          <a:lstStyle>
            <a:lvl1pPr algn="ctr">
              <a:defRPr sz="4500" baseline="0">
                <a:latin typeface="Calibri" panose="020F0502020204030204" pitchFamily="34" charset="0"/>
              </a:defRPr>
            </a:lvl1pPr>
          </a:lstStyle>
          <a:p>
            <a:r>
              <a:rPr lang="en-US"/>
              <a:t>Title</a:t>
            </a:r>
          </a:p>
        </p:txBody>
      </p:sp>
      <p:sp>
        <p:nvSpPr>
          <p:cNvPr id="3" name="Subtitle 2"/>
          <p:cNvSpPr>
            <a:spLocks noGrp="1"/>
          </p:cNvSpPr>
          <p:nvPr>
            <p:ph type="subTitle" idx="1" hasCustomPrompt="1"/>
          </p:nvPr>
        </p:nvSpPr>
        <p:spPr>
          <a:xfrm>
            <a:off x="1259632" y="2946705"/>
            <a:ext cx="6858000" cy="1655762"/>
          </a:xfrm>
        </p:spPr>
        <p:txBody>
          <a:bodyPr>
            <a:normAutofit/>
          </a:bodyPr>
          <a:lstStyle>
            <a:lvl1pPr marL="0" indent="0" algn="ctr">
              <a:buNone/>
              <a:defRPr sz="3200">
                <a:solidFill>
                  <a:schemeClr val="bg2">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Subtitle</a:t>
            </a:r>
          </a:p>
        </p:txBody>
      </p:sp>
      <p:sp>
        <p:nvSpPr>
          <p:cNvPr id="4" name="Date Placeholder 3"/>
          <p:cNvSpPr>
            <a:spLocks noGrp="1"/>
          </p:cNvSpPr>
          <p:nvPr>
            <p:ph type="dt" sz="half" idx="10"/>
          </p:nvPr>
        </p:nvSpPr>
        <p:spPr>
          <a:xfrm>
            <a:off x="114300" y="6356351"/>
            <a:ext cx="2057400" cy="365125"/>
          </a:xfrm>
        </p:spPr>
        <p:txBody>
          <a:bodyPr/>
          <a:lstStyle/>
          <a:p>
            <a:r>
              <a:rPr lang="en-US"/>
              <a:t>v2 11/10/2024</a:t>
            </a:r>
            <a:endParaRPr lang="en-GB"/>
          </a:p>
        </p:txBody>
      </p:sp>
      <p:sp>
        <p:nvSpPr>
          <p:cNvPr id="5" name="Footer Placeholder 4"/>
          <p:cNvSpPr>
            <a:spLocks noGrp="1"/>
          </p:cNvSpPr>
          <p:nvPr>
            <p:ph type="ftr" sz="quarter" idx="11"/>
          </p:nvPr>
        </p:nvSpPr>
        <p:spPr>
          <a:xfrm>
            <a:off x="2483768" y="6356350"/>
            <a:ext cx="3002632" cy="365125"/>
          </a:xfrm>
        </p:spPr>
        <p:txBody>
          <a:bodyPr/>
          <a:lstStyle/>
          <a:p>
            <a:r>
              <a:rPr lang="en-US"/>
              <a:t>ESB-RES-C158 ESB Level 3 Certificate in Speech (Grade 8) 3.3: Vocal Expression, Body Language and Gesture</a:t>
            </a:r>
            <a:endParaRPr lang="en-GB"/>
          </a:p>
        </p:txBody>
      </p:sp>
      <p:sp>
        <p:nvSpPr>
          <p:cNvPr id="6" name="Slide Number Placeholder 5"/>
          <p:cNvSpPr>
            <a:spLocks noGrp="1"/>
          </p:cNvSpPr>
          <p:nvPr>
            <p:ph type="sldNum" sz="quarter" idx="12"/>
          </p:nvPr>
        </p:nvSpPr>
        <p:spPr>
          <a:xfrm>
            <a:off x="5880397" y="6356349"/>
            <a:ext cx="1623965" cy="365125"/>
          </a:xfrm>
        </p:spPr>
        <p:txBody>
          <a:bodyPr/>
          <a:lstStyle/>
          <a:p>
            <a:fld id="{EFC07C4F-4DD7-4452-9CBE-7B4BC77324C7}"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32440" y="6237312"/>
            <a:ext cx="432048" cy="351252"/>
          </a:xfrm>
          <a:prstGeom prst="rect">
            <a:avLst/>
          </a:prstGeom>
        </p:spPr>
      </p:pic>
      <p:sp>
        <p:nvSpPr>
          <p:cNvPr id="10" name="TextBox 9"/>
          <p:cNvSpPr txBox="1"/>
          <p:nvPr userDrawn="1"/>
        </p:nvSpPr>
        <p:spPr>
          <a:xfrm>
            <a:off x="7507325" y="6237312"/>
            <a:ext cx="1022152" cy="369332"/>
          </a:xfrm>
          <a:prstGeom prst="rect">
            <a:avLst/>
          </a:prstGeom>
          <a:noFill/>
        </p:spPr>
        <p:txBody>
          <a:bodyPr wrap="square" rtlCol="0">
            <a:spAutoFit/>
          </a:bodyPr>
          <a:lstStyle/>
          <a:p>
            <a:r>
              <a:rPr lang="en-GB"/>
              <a:t>@ESBUK</a:t>
            </a:r>
          </a:p>
        </p:txBody>
      </p:sp>
      <p:pic>
        <p:nvPicPr>
          <p:cNvPr id="13" name="Picture 12"/>
          <p:cNvPicPr>
            <a:picLocks noChangeAspect="1"/>
          </p:cNvPicPr>
          <p:nvPr userDrawn="1"/>
        </p:nvPicPr>
        <p:blipFill rotWithShape="1">
          <a:blip r:embed="rId3">
            <a:extLst>
              <a:ext uri="{28A0092B-C50C-407E-A947-70E740481C1C}">
                <a14:useLocalDpi xmlns:a14="http://schemas.microsoft.com/office/drawing/2010/main" val="0"/>
              </a:ext>
            </a:extLst>
          </a:blip>
          <a:srcRect t="13006" b="25809"/>
          <a:stretch/>
        </p:blipFill>
        <p:spPr>
          <a:xfrm>
            <a:off x="0" y="0"/>
            <a:ext cx="9144000" cy="1152128"/>
          </a:xfrm>
          <a:prstGeom prst="rect">
            <a:avLst/>
          </a:prstGeom>
        </p:spPr>
      </p:pic>
    </p:spTree>
    <p:extLst>
      <p:ext uri="{BB962C8B-B14F-4D97-AF65-F5344CB8AC3E}">
        <p14:creationId xmlns:p14="http://schemas.microsoft.com/office/powerpoint/2010/main" val="2140612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7" name="Slide Number Placeholder 6"/>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2951300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7" name="Slide Number Placeholder 6"/>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3220222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6" name="Slide Number Placeholder 5"/>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1628065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6" name="Slide Number Placeholder 5"/>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1287135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5DB29-7BB4-7A45-8D62-6B51BCB1C4C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2C3B58-B294-A747-802A-776084A1CB5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B4C665-2C0E-6542-A07A-63A1FFB8F2C7}"/>
              </a:ext>
            </a:extLst>
          </p:cNvPr>
          <p:cNvSpPr>
            <a:spLocks noGrp="1"/>
          </p:cNvSpPr>
          <p:nvPr>
            <p:ph type="dt" sz="half" idx="10"/>
          </p:nvPr>
        </p:nvSpPr>
        <p:spPr/>
        <p:txBody>
          <a:bodyPr/>
          <a:lstStyle/>
          <a:p>
            <a:r>
              <a:rPr lang="en-US"/>
              <a:t>v2 11/10/2024</a:t>
            </a:r>
          </a:p>
        </p:txBody>
      </p:sp>
      <p:sp>
        <p:nvSpPr>
          <p:cNvPr id="5" name="Footer Placeholder 4">
            <a:extLst>
              <a:ext uri="{FF2B5EF4-FFF2-40B4-BE49-F238E27FC236}">
                <a16:creationId xmlns:a16="http://schemas.microsoft.com/office/drawing/2014/main" id="{AA44DD4D-CF83-434C-8DAA-BE867DCBC262}"/>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6" name="Slide Number Placeholder 5">
            <a:extLst>
              <a:ext uri="{FF2B5EF4-FFF2-40B4-BE49-F238E27FC236}">
                <a16:creationId xmlns:a16="http://schemas.microsoft.com/office/drawing/2014/main" id="{594E3668-F498-1C4F-8A7B-1DA4DA3D81F2}"/>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2418728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44FF3-0293-F242-8A38-C19881589B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CC4797-360D-FB40-9984-BD6CA6D93F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C5C93-C82D-6545-A89C-D1F0182391F9}"/>
              </a:ext>
            </a:extLst>
          </p:cNvPr>
          <p:cNvSpPr>
            <a:spLocks noGrp="1"/>
          </p:cNvSpPr>
          <p:nvPr>
            <p:ph type="dt" sz="half" idx="10"/>
          </p:nvPr>
        </p:nvSpPr>
        <p:spPr/>
        <p:txBody>
          <a:bodyPr/>
          <a:lstStyle/>
          <a:p>
            <a:r>
              <a:rPr lang="en-US"/>
              <a:t>v2 11/10/2024</a:t>
            </a:r>
          </a:p>
        </p:txBody>
      </p:sp>
      <p:sp>
        <p:nvSpPr>
          <p:cNvPr id="5" name="Footer Placeholder 4">
            <a:extLst>
              <a:ext uri="{FF2B5EF4-FFF2-40B4-BE49-F238E27FC236}">
                <a16:creationId xmlns:a16="http://schemas.microsoft.com/office/drawing/2014/main" id="{0BE0AAB1-487E-7448-BF62-D05379C1CA92}"/>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6" name="Slide Number Placeholder 5">
            <a:extLst>
              <a:ext uri="{FF2B5EF4-FFF2-40B4-BE49-F238E27FC236}">
                <a16:creationId xmlns:a16="http://schemas.microsoft.com/office/drawing/2014/main" id="{CE0E5DF2-6728-914C-B046-382A09BD374E}"/>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2392775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6FD78-2B18-5C41-9B2A-987A5E8F345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B1F8DF-4D26-0E4A-9B43-4C8CF4571E7C}"/>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E2C0573-21A9-E245-A498-690B21359615}"/>
              </a:ext>
            </a:extLst>
          </p:cNvPr>
          <p:cNvSpPr>
            <a:spLocks noGrp="1"/>
          </p:cNvSpPr>
          <p:nvPr>
            <p:ph type="dt" sz="half" idx="10"/>
          </p:nvPr>
        </p:nvSpPr>
        <p:spPr/>
        <p:txBody>
          <a:bodyPr/>
          <a:lstStyle/>
          <a:p>
            <a:r>
              <a:rPr lang="en-US"/>
              <a:t>v2 11/10/2024</a:t>
            </a:r>
          </a:p>
        </p:txBody>
      </p:sp>
      <p:sp>
        <p:nvSpPr>
          <p:cNvPr id="5" name="Footer Placeholder 4">
            <a:extLst>
              <a:ext uri="{FF2B5EF4-FFF2-40B4-BE49-F238E27FC236}">
                <a16:creationId xmlns:a16="http://schemas.microsoft.com/office/drawing/2014/main" id="{BEFAED74-4105-0245-8D30-EBFFC80D480C}"/>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6" name="Slide Number Placeholder 5">
            <a:extLst>
              <a:ext uri="{FF2B5EF4-FFF2-40B4-BE49-F238E27FC236}">
                <a16:creationId xmlns:a16="http://schemas.microsoft.com/office/drawing/2014/main" id="{4114EEF4-DE88-A34C-A097-3C67B234568F}"/>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3848059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69B44-87F1-9449-B428-9797FCCCBC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BD7D64-9149-E845-94AC-A63568B966C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A5A46E-30F4-C64D-AA5C-2B26832E7912}"/>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D23D10-C011-794C-BE2C-F90C5330228F}"/>
              </a:ext>
            </a:extLst>
          </p:cNvPr>
          <p:cNvSpPr>
            <a:spLocks noGrp="1"/>
          </p:cNvSpPr>
          <p:nvPr>
            <p:ph type="dt" sz="half" idx="10"/>
          </p:nvPr>
        </p:nvSpPr>
        <p:spPr/>
        <p:txBody>
          <a:bodyPr/>
          <a:lstStyle/>
          <a:p>
            <a:r>
              <a:rPr lang="en-US"/>
              <a:t>v2 11/10/2024</a:t>
            </a:r>
          </a:p>
        </p:txBody>
      </p:sp>
      <p:sp>
        <p:nvSpPr>
          <p:cNvPr id="6" name="Footer Placeholder 5">
            <a:extLst>
              <a:ext uri="{FF2B5EF4-FFF2-40B4-BE49-F238E27FC236}">
                <a16:creationId xmlns:a16="http://schemas.microsoft.com/office/drawing/2014/main" id="{ACE9DA27-CCC0-C845-83E0-D2DAED94018A}"/>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7" name="Slide Number Placeholder 6">
            <a:extLst>
              <a:ext uri="{FF2B5EF4-FFF2-40B4-BE49-F238E27FC236}">
                <a16:creationId xmlns:a16="http://schemas.microsoft.com/office/drawing/2014/main" id="{5739F30F-B6CD-1E4C-9F8D-7D95E73193E5}"/>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3297343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BF9DC-E5DE-134E-A1F0-C6AB5B03611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A7FA9A-4A58-514F-A496-7197565DD70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A8BCDE2-6557-9F4F-A945-7859F5B9DD29}"/>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D9D11B-2219-5549-9D7C-A2E1833CC7A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0D6A558-8F49-FF47-942A-29E891C2833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389C6D-27D9-D34E-AD81-A008E032289F}"/>
              </a:ext>
            </a:extLst>
          </p:cNvPr>
          <p:cNvSpPr>
            <a:spLocks noGrp="1"/>
          </p:cNvSpPr>
          <p:nvPr>
            <p:ph type="dt" sz="half" idx="10"/>
          </p:nvPr>
        </p:nvSpPr>
        <p:spPr/>
        <p:txBody>
          <a:bodyPr/>
          <a:lstStyle/>
          <a:p>
            <a:r>
              <a:rPr lang="en-US"/>
              <a:t>v2 11/10/2024</a:t>
            </a:r>
          </a:p>
        </p:txBody>
      </p:sp>
      <p:sp>
        <p:nvSpPr>
          <p:cNvPr id="8" name="Footer Placeholder 7">
            <a:extLst>
              <a:ext uri="{FF2B5EF4-FFF2-40B4-BE49-F238E27FC236}">
                <a16:creationId xmlns:a16="http://schemas.microsoft.com/office/drawing/2014/main" id="{1ECB338C-347E-FD4B-BBE5-9556FC8C7F2C}"/>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9" name="Slide Number Placeholder 8">
            <a:extLst>
              <a:ext uri="{FF2B5EF4-FFF2-40B4-BE49-F238E27FC236}">
                <a16:creationId xmlns:a16="http://schemas.microsoft.com/office/drawing/2014/main" id="{083AFE20-7D27-9D4D-B202-493D1C173A0E}"/>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2759125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8765-84D7-744A-A329-2D253F5994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89E971-D553-764B-B27A-EFC8EC4268AB}"/>
              </a:ext>
            </a:extLst>
          </p:cNvPr>
          <p:cNvSpPr>
            <a:spLocks noGrp="1"/>
          </p:cNvSpPr>
          <p:nvPr>
            <p:ph type="dt" sz="half" idx="10"/>
          </p:nvPr>
        </p:nvSpPr>
        <p:spPr/>
        <p:txBody>
          <a:bodyPr/>
          <a:lstStyle/>
          <a:p>
            <a:r>
              <a:rPr lang="en-US"/>
              <a:t>v2 11/10/2024</a:t>
            </a:r>
          </a:p>
        </p:txBody>
      </p:sp>
      <p:sp>
        <p:nvSpPr>
          <p:cNvPr id="4" name="Footer Placeholder 3">
            <a:extLst>
              <a:ext uri="{FF2B5EF4-FFF2-40B4-BE49-F238E27FC236}">
                <a16:creationId xmlns:a16="http://schemas.microsoft.com/office/drawing/2014/main" id="{DC0F501C-F391-A04B-A77F-E22C9149A695}"/>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5" name="Slide Number Placeholder 4">
            <a:extLst>
              <a:ext uri="{FF2B5EF4-FFF2-40B4-BE49-F238E27FC236}">
                <a16:creationId xmlns:a16="http://schemas.microsoft.com/office/drawing/2014/main" id="{58490270-F13A-6042-AEFD-55131F5A4D2E}"/>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403104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1484784"/>
            <a:ext cx="7886700" cy="1325563"/>
          </a:xfrm>
        </p:spPr>
        <p:txBody>
          <a:bodyPr/>
          <a:lstStyle/>
          <a:p>
            <a:r>
              <a:rPr lang="en-US"/>
              <a:t>Click to edit Master title style</a:t>
            </a:r>
          </a:p>
        </p:txBody>
      </p:sp>
      <p:sp>
        <p:nvSpPr>
          <p:cNvPr id="3" name="Date Placeholder 2"/>
          <p:cNvSpPr>
            <a:spLocks noGrp="1"/>
          </p:cNvSpPr>
          <p:nvPr>
            <p:ph type="dt" sz="half" idx="10"/>
          </p:nvPr>
        </p:nvSpPr>
        <p:spPr>
          <a:xfrm>
            <a:off x="179512" y="6356351"/>
            <a:ext cx="786646" cy="365125"/>
          </a:xfrm>
        </p:spPr>
        <p:txBody>
          <a:bodyPr/>
          <a:lstStyle/>
          <a:p>
            <a:r>
              <a:rPr lang="en-US"/>
              <a:t>v2 11/10/2024</a:t>
            </a:r>
            <a:endParaRPr lang="en-GB"/>
          </a:p>
        </p:txBody>
      </p:sp>
      <p:sp>
        <p:nvSpPr>
          <p:cNvPr id="4" name="Footer Placeholder 3"/>
          <p:cNvSpPr>
            <a:spLocks noGrp="1"/>
          </p:cNvSpPr>
          <p:nvPr>
            <p:ph type="ftr" sz="quarter" idx="11"/>
          </p:nvPr>
        </p:nvSpPr>
        <p:spPr>
          <a:xfrm>
            <a:off x="2078967" y="6356351"/>
            <a:ext cx="2950234" cy="365125"/>
          </a:xfrm>
        </p:spPr>
        <p:txBody>
          <a:bodyPr/>
          <a:lstStyle/>
          <a:p>
            <a:r>
              <a:rPr lang="en-US"/>
              <a:t>ESB-RES-C158 ESB Level 3 Certificate in Speech (Grade 8) 3.3: Vocal Expression, Body Language and Gesture</a:t>
            </a:r>
            <a:endParaRPr lang="en-GB"/>
          </a:p>
        </p:txBody>
      </p:sp>
      <p:sp>
        <p:nvSpPr>
          <p:cNvPr id="5" name="Slide Number Placeholder 4"/>
          <p:cNvSpPr>
            <a:spLocks noGrp="1"/>
          </p:cNvSpPr>
          <p:nvPr>
            <p:ph type="sldNum" sz="quarter" idx="12"/>
          </p:nvPr>
        </p:nvSpPr>
        <p:spPr>
          <a:xfrm>
            <a:off x="5672708" y="6356351"/>
            <a:ext cx="1491580" cy="365125"/>
          </a:xfrm>
        </p:spPr>
        <p:txBody>
          <a:bodyPr/>
          <a:lstStyle/>
          <a:p>
            <a:fld id="{EFC07C4F-4DD7-4452-9CBE-7B4BC77324C7}" type="slidenum">
              <a:rPr lang="en-GB" smtClean="0"/>
              <a:t>‹#›</a:t>
            </a:fld>
            <a:endParaRPr lang="en-GB"/>
          </a:p>
        </p:txBody>
      </p:sp>
      <p:pic>
        <p:nvPicPr>
          <p:cNvPr id="6" name="Picture 5">
            <a:extLst>
              <a:ext uri="{FF2B5EF4-FFF2-40B4-BE49-F238E27FC236}">
                <a16:creationId xmlns:a16="http://schemas.microsoft.com/office/drawing/2014/main" id="{147E8AE4-960E-AD43-B751-DEF8CDFA610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3006" b="25809"/>
          <a:stretch/>
        </p:blipFill>
        <p:spPr>
          <a:xfrm>
            <a:off x="0" y="0"/>
            <a:ext cx="9144000" cy="1152128"/>
          </a:xfrm>
          <a:prstGeom prst="rect">
            <a:avLst/>
          </a:prstGeom>
        </p:spPr>
      </p:pic>
      <p:pic>
        <p:nvPicPr>
          <p:cNvPr id="7" name="Picture 6">
            <a:extLst>
              <a:ext uri="{FF2B5EF4-FFF2-40B4-BE49-F238E27FC236}">
                <a16:creationId xmlns:a16="http://schemas.microsoft.com/office/drawing/2014/main" id="{33066A86-E4DD-F341-B26F-3E2EB20DE30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62576" y="6356351"/>
            <a:ext cx="432048" cy="351252"/>
          </a:xfrm>
          <a:prstGeom prst="rect">
            <a:avLst/>
          </a:prstGeom>
        </p:spPr>
      </p:pic>
      <p:sp>
        <p:nvSpPr>
          <p:cNvPr id="8" name="TextBox 7">
            <a:extLst>
              <a:ext uri="{FF2B5EF4-FFF2-40B4-BE49-F238E27FC236}">
                <a16:creationId xmlns:a16="http://schemas.microsoft.com/office/drawing/2014/main" id="{2596B760-A39D-D247-B599-343715BCDB13}"/>
              </a:ext>
            </a:extLst>
          </p:cNvPr>
          <p:cNvSpPr txBox="1"/>
          <p:nvPr userDrawn="1"/>
        </p:nvSpPr>
        <p:spPr>
          <a:xfrm>
            <a:off x="7510288" y="6352144"/>
            <a:ext cx="1022152" cy="369332"/>
          </a:xfrm>
          <a:prstGeom prst="rect">
            <a:avLst/>
          </a:prstGeom>
          <a:noFill/>
        </p:spPr>
        <p:txBody>
          <a:bodyPr wrap="square" rtlCol="0">
            <a:spAutoFit/>
          </a:bodyPr>
          <a:lstStyle/>
          <a:p>
            <a:r>
              <a:rPr lang="en-GB"/>
              <a:t>@ESBUK</a:t>
            </a:r>
          </a:p>
        </p:txBody>
      </p:sp>
    </p:spTree>
    <p:extLst>
      <p:ext uri="{BB962C8B-B14F-4D97-AF65-F5344CB8AC3E}">
        <p14:creationId xmlns:p14="http://schemas.microsoft.com/office/powerpoint/2010/main" val="215392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C45B39-8F22-CD45-B2B2-D556B9E90C89}"/>
              </a:ext>
            </a:extLst>
          </p:cNvPr>
          <p:cNvSpPr>
            <a:spLocks noGrp="1"/>
          </p:cNvSpPr>
          <p:nvPr>
            <p:ph type="dt" sz="half" idx="10"/>
          </p:nvPr>
        </p:nvSpPr>
        <p:spPr/>
        <p:txBody>
          <a:bodyPr/>
          <a:lstStyle/>
          <a:p>
            <a:r>
              <a:rPr lang="en-US"/>
              <a:t>v2 11/10/2024</a:t>
            </a:r>
          </a:p>
        </p:txBody>
      </p:sp>
      <p:sp>
        <p:nvSpPr>
          <p:cNvPr id="3" name="Footer Placeholder 2">
            <a:extLst>
              <a:ext uri="{FF2B5EF4-FFF2-40B4-BE49-F238E27FC236}">
                <a16:creationId xmlns:a16="http://schemas.microsoft.com/office/drawing/2014/main" id="{6730155F-E6BB-7D47-B74E-68E319176C68}"/>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4" name="Slide Number Placeholder 3">
            <a:extLst>
              <a:ext uri="{FF2B5EF4-FFF2-40B4-BE49-F238E27FC236}">
                <a16:creationId xmlns:a16="http://schemas.microsoft.com/office/drawing/2014/main" id="{A1838982-0AD9-5D43-AEA9-531E60410AA3}"/>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1518407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692C-9455-564A-915B-AABAD5AE1AB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0D9C1C-A125-E249-B796-E218343EFB5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676FDA-F4A5-3149-9428-0D5355FE427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AE388B-6BE2-6F42-9FCD-F7383A89D263}"/>
              </a:ext>
            </a:extLst>
          </p:cNvPr>
          <p:cNvSpPr>
            <a:spLocks noGrp="1"/>
          </p:cNvSpPr>
          <p:nvPr>
            <p:ph type="dt" sz="half" idx="10"/>
          </p:nvPr>
        </p:nvSpPr>
        <p:spPr/>
        <p:txBody>
          <a:bodyPr/>
          <a:lstStyle/>
          <a:p>
            <a:r>
              <a:rPr lang="en-US"/>
              <a:t>v2 11/10/2024</a:t>
            </a:r>
          </a:p>
        </p:txBody>
      </p:sp>
      <p:sp>
        <p:nvSpPr>
          <p:cNvPr id="6" name="Footer Placeholder 5">
            <a:extLst>
              <a:ext uri="{FF2B5EF4-FFF2-40B4-BE49-F238E27FC236}">
                <a16:creationId xmlns:a16="http://schemas.microsoft.com/office/drawing/2014/main" id="{54EECDA6-8AA7-BD4A-AD46-650DC514F68E}"/>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7" name="Slide Number Placeholder 6">
            <a:extLst>
              <a:ext uri="{FF2B5EF4-FFF2-40B4-BE49-F238E27FC236}">
                <a16:creationId xmlns:a16="http://schemas.microsoft.com/office/drawing/2014/main" id="{88585C52-9624-F146-8E17-61263F9638F2}"/>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2593439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5A5-E1D8-654A-99EB-B81115FAA7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CA6445-0338-BC4A-8520-0A47F3460BE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A2FAAF-1D5A-F74B-A238-BEE5395B269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1D4FBE-C7C1-6A4D-8763-912AE8099667}"/>
              </a:ext>
            </a:extLst>
          </p:cNvPr>
          <p:cNvSpPr>
            <a:spLocks noGrp="1"/>
          </p:cNvSpPr>
          <p:nvPr>
            <p:ph type="dt" sz="half" idx="10"/>
          </p:nvPr>
        </p:nvSpPr>
        <p:spPr/>
        <p:txBody>
          <a:bodyPr/>
          <a:lstStyle/>
          <a:p>
            <a:r>
              <a:rPr lang="en-US"/>
              <a:t>v2 11/10/2024</a:t>
            </a:r>
          </a:p>
        </p:txBody>
      </p:sp>
      <p:sp>
        <p:nvSpPr>
          <p:cNvPr id="6" name="Footer Placeholder 5">
            <a:extLst>
              <a:ext uri="{FF2B5EF4-FFF2-40B4-BE49-F238E27FC236}">
                <a16:creationId xmlns:a16="http://schemas.microsoft.com/office/drawing/2014/main" id="{604223B2-4D22-4042-894B-5587E2F35A8A}"/>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7" name="Slide Number Placeholder 6">
            <a:extLst>
              <a:ext uri="{FF2B5EF4-FFF2-40B4-BE49-F238E27FC236}">
                <a16:creationId xmlns:a16="http://schemas.microsoft.com/office/drawing/2014/main" id="{0F0C9A0B-F2BA-F24A-9D99-DFA721710BCE}"/>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6672461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AE1F-43EE-3748-8ED8-C691B6F3BA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80C4DA-3E51-2F4B-8402-3DBD7C69C75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366FBE-120C-6643-BC1D-FB83863045FB}"/>
              </a:ext>
            </a:extLst>
          </p:cNvPr>
          <p:cNvSpPr>
            <a:spLocks noGrp="1"/>
          </p:cNvSpPr>
          <p:nvPr>
            <p:ph type="dt" sz="half" idx="10"/>
          </p:nvPr>
        </p:nvSpPr>
        <p:spPr/>
        <p:txBody>
          <a:bodyPr/>
          <a:lstStyle/>
          <a:p>
            <a:r>
              <a:rPr lang="en-US"/>
              <a:t>v2 11/10/2024</a:t>
            </a:r>
          </a:p>
        </p:txBody>
      </p:sp>
      <p:sp>
        <p:nvSpPr>
          <p:cNvPr id="5" name="Footer Placeholder 4">
            <a:extLst>
              <a:ext uri="{FF2B5EF4-FFF2-40B4-BE49-F238E27FC236}">
                <a16:creationId xmlns:a16="http://schemas.microsoft.com/office/drawing/2014/main" id="{43E9543D-EA10-3546-8A86-631EC272038A}"/>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6" name="Slide Number Placeholder 5">
            <a:extLst>
              <a:ext uri="{FF2B5EF4-FFF2-40B4-BE49-F238E27FC236}">
                <a16:creationId xmlns:a16="http://schemas.microsoft.com/office/drawing/2014/main" id="{AA8A2AD0-F386-A740-A670-903E3300095A}"/>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1090618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63CBD5-2396-1E41-9333-AD414D435A2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BB5769-E401-E944-A524-C2C35A1081FE}"/>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14C7AC-73A6-3041-BB65-95F1FCE0AA33}"/>
              </a:ext>
            </a:extLst>
          </p:cNvPr>
          <p:cNvSpPr>
            <a:spLocks noGrp="1"/>
          </p:cNvSpPr>
          <p:nvPr>
            <p:ph type="dt" sz="half" idx="10"/>
          </p:nvPr>
        </p:nvSpPr>
        <p:spPr/>
        <p:txBody>
          <a:bodyPr/>
          <a:lstStyle/>
          <a:p>
            <a:r>
              <a:rPr lang="en-US"/>
              <a:t>v2 11/10/2024</a:t>
            </a:r>
          </a:p>
        </p:txBody>
      </p:sp>
      <p:sp>
        <p:nvSpPr>
          <p:cNvPr id="5" name="Footer Placeholder 4">
            <a:extLst>
              <a:ext uri="{FF2B5EF4-FFF2-40B4-BE49-F238E27FC236}">
                <a16:creationId xmlns:a16="http://schemas.microsoft.com/office/drawing/2014/main" id="{C70587F6-75C7-2148-8B79-31080C0FC59D}"/>
              </a:ext>
            </a:extLst>
          </p:cNvPr>
          <p:cNvSpPr>
            <a:spLocks noGrp="1"/>
          </p:cNvSpPr>
          <p:nvPr>
            <p:ph type="ftr" sz="quarter" idx="11"/>
          </p:nvPr>
        </p:nvSpPr>
        <p:spPr/>
        <p:txBody>
          <a:bodyPr/>
          <a:lstStyle/>
          <a:p>
            <a:r>
              <a:rPr lang="en-US"/>
              <a:t>ESB-RES-C158 ESB Level 3 Certificate in Speech (Grade 8) 3.3: Vocal Expression, Body Language and Gesture</a:t>
            </a:r>
          </a:p>
        </p:txBody>
      </p:sp>
      <p:sp>
        <p:nvSpPr>
          <p:cNvPr id="6" name="Slide Number Placeholder 5">
            <a:extLst>
              <a:ext uri="{FF2B5EF4-FFF2-40B4-BE49-F238E27FC236}">
                <a16:creationId xmlns:a16="http://schemas.microsoft.com/office/drawing/2014/main" id="{82048A04-D702-C24C-9707-D3E019B605C6}"/>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962443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6" name="Slide Number Placeholder 5"/>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403058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v2 11/10/2024</a:t>
            </a:r>
            <a:endParaRPr lang="en-GB"/>
          </a:p>
        </p:txBody>
      </p:sp>
      <p:sp>
        <p:nvSpPr>
          <p:cNvPr id="4" name="Footer Placeholder 3"/>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5" name="Slide Number Placeholder 4"/>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1810615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6" name="Slide Number Placeholder 5"/>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251417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7" name="Slide Number Placeholder 6"/>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487798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v2 11/10/2024</a:t>
            </a:r>
            <a:endParaRPr lang="en-GB"/>
          </a:p>
        </p:txBody>
      </p:sp>
      <p:sp>
        <p:nvSpPr>
          <p:cNvPr id="8" name="Footer Placeholder 7"/>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9" name="Slide Number Placeholder 8"/>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8748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v2 11/10/2024</a:t>
            </a:r>
            <a:endParaRPr lang="en-GB"/>
          </a:p>
        </p:txBody>
      </p:sp>
      <p:sp>
        <p:nvSpPr>
          <p:cNvPr id="4" name="Footer Placeholder 3"/>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5" name="Slide Number Placeholder 4"/>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364464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v2 11/10/2024</a:t>
            </a:r>
            <a:endParaRPr lang="en-GB"/>
          </a:p>
        </p:txBody>
      </p:sp>
      <p:sp>
        <p:nvSpPr>
          <p:cNvPr id="3" name="Footer Placeholder 2"/>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4" name="Slide Number Placeholder 3"/>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318927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v2 11/10/2024</a:t>
            </a:r>
            <a:endParaRPr lang="en-GB"/>
          </a:p>
        </p:txBody>
      </p:sp>
      <p:sp>
        <p:nvSpPr>
          <p:cNvPr id="5" name="Footer Placeholder 4"/>
          <p:cNvSpPr>
            <a:spLocks noGrp="1"/>
          </p:cNvSpPr>
          <p:nvPr>
            <p:ph type="ftr" sz="quarter" idx="3"/>
          </p:nvPr>
        </p:nvSpPr>
        <p:spPr>
          <a:xfrm>
            <a:off x="3028950" y="6356351"/>
            <a:ext cx="2923276"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ESB-RES-C158 ESB Level 3 Certificate in Speech (Grade 8) 3.3: Vocal Expression, Body Language and Gesture</a:t>
            </a: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C07C4F-4DD7-4452-9CBE-7B4BC77324C7}" type="slidenum">
              <a:rPr lang="en-GB" smtClean="0"/>
              <a:t>‹#›</a:t>
            </a:fld>
            <a:endParaRPr lang="en-GB"/>
          </a:p>
        </p:txBody>
      </p:sp>
    </p:spTree>
    <p:extLst>
      <p:ext uri="{BB962C8B-B14F-4D97-AF65-F5344CB8AC3E}">
        <p14:creationId xmlns:p14="http://schemas.microsoft.com/office/powerpoint/2010/main" val="2235221457"/>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74" r:id="rId3"/>
    <p:sldLayoutId id="214748368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B8F6DA-4F64-B141-A188-9B0FCB51C47E}"/>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A22BBE-F8C8-B04C-B0A8-E4551DD7CB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DFA96A-8A86-D041-B287-D9DB5F7BEA1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v2 11/10/2024</a:t>
            </a:r>
          </a:p>
        </p:txBody>
      </p:sp>
      <p:sp>
        <p:nvSpPr>
          <p:cNvPr id="5" name="Footer Placeholder 4">
            <a:extLst>
              <a:ext uri="{FF2B5EF4-FFF2-40B4-BE49-F238E27FC236}">
                <a16:creationId xmlns:a16="http://schemas.microsoft.com/office/drawing/2014/main" id="{08D5F56B-812F-FE48-B763-EDE7306DCB3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ESB-RES-C158 ESB Level 3 Certificate in Speech (Grade 8) 3.3: Vocal Expression, Body Language and Gesture</a:t>
            </a:r>
          </a:p>
        </p:txBody>
      </p:sp>
      <p:sp>
        <p:nvSpPr>
          <p:cNvPr id="6" name="Slide Number Placeholder 5">
            <a:extLst>
              <a:ext uri="{FF2B5EF4-FFF2-40B4-BE49-F238E27FC236}">
                <a16:creationId xmlns:a16="http://schemas.microsoft.com/office/drawing/2014/main" id="{31560CD7-9D28-234B-8A60-02B8976E029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8F4B7D-873E-F24F-88CE-73B8D20481BF}" type="slidenum">
              <a:rPr lang="en-US" smtClean="0"/>
              <a:t>‹#›</a:t>
            </a:fld>
            <a:endParaRPr lang="en-US"/>
          </a:p>
        </p:txBody>
      </p:sp>
    </p:spTree>
    <p:extLst>
      <p:ext uri="{BB962C8B-B14F-4D97-AF65-F5344CB8AC3E}">
        <p14:creationId xmlns:p14="http://schemas.microsoft.com/office/powerpoint/2010/main" val="118831337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toryboardthat.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video" Target="https://www.youtube.com/embed/-XyOJ6-leaI?feature=oembed" TargetMode="External"/><Relationship Id="rId1" Type="http://schemas.openxmlformats.org/officeDocument/2006/relationships/video" Target="https://www.youtube.com/embed/CB73g3I-TYE?feature=oembed" TargetMode="Externa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23528" y="1273846"/>
            <a:ext cx="8496944" cy="787002"/>
          </a:xfrm>
        </p:spPr>
        <p:txBody>
          <a:bodyPr>
            <a:normAutofit fontScale="90000"/>
          </a:bodyPr>
          <a:lstStyle/>
          <a:p>
            <a:r>
              <a:rPr lang="en-US" b="1" i="1">
                <a:latin typeface="+mn-lt"/>
              </a:rPr>
              <a:t>Section 3: Giving a reading - vocal expression and body language revisited</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356351"/>
            <a:ext cx="2975052" cy="365125"/>
          </a:xfrm>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1</a:t>
            </a:fld>
            <a:endParaRPr lang="en-GB"/>
          </a:p>
        </p:txBody>
      </p:sp>
      <p:sp>
        <p:nvSpPr>
          <p:cNvPr id="8" name="Rectangle 7">
            <a:extLst>
              <a:ext uri="{FF2B5EF4-FFF2-40B4-BE49-F238E27FC236}">
                <a16:creationId xmlns:a16="http://schemas.microsoft.com/office/drawing/2014/main" id="{91C40BA8-F8E8-4730-B552-A69487DC2E19}"/>
              </a:ext>
            </a:extLst>
          </p:cNvPr>
          <p:cNvSpPr/>
          <p:nvPr/>
        </p:nvSpPr>
        <p:spPr>
          <a:xfrm>
            <a:off x="323528" y="2276872"/>
            <a:ext cx="8496944" cy="1368152"/>
          </a:xfrm>
          <a:prstGeom prst="rect">
            <a:avLst/>
          </a:prstGeom>
          <a:solidFill>
            <a:srgbClr val="C3D620"/>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i="1"/>
              <a:t>Lesson Objective: To select a reading and explore ways to convey its meaning to the audience through vocal expression and body language.</a:t>
            </a:r>
          </a:p>
        </p:txBody>
      </p:sp>
      <p:sp>
        <p:nvSpPr>
          <p:cNvPr id="9" name="Rectangle 8">
            <a:extLst>
              <a:ext uri="{FF2B5EF4-FFF2-40B4-BE49-F238E27FC236}">
                <a16:creationId xmlns:a16="http://schemas.microsoft.com/office/drawing/2014/main" id="{34C17F80-01F8-43BE-B416-D3A5D6CF57AD}"/>
              </a:ext>
            </a:extLst>
          </p:cNvPr>
          <p:cNvSpPr/>
          <p:nvPr/>
        </p:nvSpPr>
        <p:spPr>
          <a:xfrm>
            <a:off x="323528" y="3861048"/>
            <a:ext cx="8496944" cy="2016224"/>
          </a:xfrm>
          <a:prstGeom prst="rect">
            <a:avLst/>
          </a:prstGeom>
          <a:solidFill>
            <a:srgbClr val="FBD10B"/>
          </a:solidFill>
          <a:ln>
            <a:noFill/>
          </a:ln>
        </p:spPr>
        <p:style>
          <a:lnRef idx="2">
            <a:schemeClr val="dk1"/>
          </a:lnRef>
          <a:fillRef idx="1">
            <a:schemeClr val="lt1"/>
          </a:fillRef>
          <a:effectRef idx="0">
            <a:schemeClr val="dk1"/>
          </a:effectRef>
          <a:fontRef idx="minor">
            <a:schemeClr val="dk1"/>
          </a:fontRef>
        </p:style>
        <p:txBody>
          <a:bodyPr lIns="91440" tIns="45720" rIns="91440" bIns="45720" rtlCol="0" anchor="t"/>
          <a:lstStyle/>
          <a:p>
            <a:r>
              <a:rPr lang="en-GB" b="1" i="1"/>
              <a:t>Lesson Outcomes: </a:t>
            </a:r>
          </a:p>
          <a:p>
            <a:r>
              <a:rPr lang="en-GB" b="1" i="1"/>
              <a:t>By the end of this section, you should have:</a:t>
            </a:r>
          </a:p>
          <a:p>
            <a:pPr marL="285750" indent="-285750">
              <a:buFont typeface="Arial" panose="020B0604020202020204" pitchFamily="34" charset="0"/>
              <a:buChar char="•"/>
            </a:pPr>
            <a:r>
              <a:rPr lang="en-GB" sz="1600"/>
              <a:t>Identified a suitable section of text to read</a:t>
            </a:r>
          </a:p>
          <a:p>
            <a:pPr marL="285750" indent="-285750">
              <a:buFont typeface="Arial" panose="020B0604020202020204" pitchFamily="34" charset="0"/>
              <a:buChar char="•"/>
            </a:pPr>
            <a:r>
              <a:rPr lang="en-GB" sz="1600"/>
              <a:t>Practised a range of vocal and body exercises to enhance your reading</a:t>
            </a:r>
          </a:p>
          <a:p>
            <a:endParaRPr lang="en-GB" sz="1600"/>
          </a:p>
          <a:p>
            <a:pPr marL="285750" indent="-285750">
              <a:buFont typeface="Arial" panose="020B0604020202020204" pitchFamily="34" charset="0"/>
              <a:buChar char="•"/>
            </a:pPr>
            <a:endParaRPr lang="en-GB" sz="1600"/>
          </a:p>
          <a:p>
            <a:pPr marL="285750" indent="-285750">
              <a:buFont typeface="Arial" panose="020B0604020202020204" pitchFamily="34" charset="0"/>
              <a:buChar char="•"/>
            </a:pPr>
            <a:endParaRPr lang="en-GB" b="1" i="1"/>
          </a:p>
          <a:p>
            <a:pPr marL="285750" indent="-285750">
              <a:buFont typeface="Arial" panose="020B0604020202020204" pitchFamily="34" charset="0"/>
              <a:buChar char="•"/>
            </a:pPr>
            <a:endParaRPr lang="en-GB" b="1" i="1"/>
          </a:p>
        </p:txBody>
      </p:sp>
      <p:pic>
        <p:nvPicPr>
          <p:cNvPr id="6" name="Picture 5">
            <a:extLst>
              <a:ext uri="{FF2B5EF4-FFF2-40B4-BE49-F238E27FC236}">
                <a16:creationId xmlns:a16="http://schemas.microsoft.com/office/drawing/2014/main" id="{599D5395-0458-9D93-D22D-BC90E69F84DF}"/>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81843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90954-34A1-4C70-8856-FDC98AE9D6AC}"/>
              </a:ext>
            </a:extLst>
          </p:cNvPr>
          <p:cNvSpPr>
            <a:spLocks noGrp="1"/>
          </p:cNvSpPr>
          <p:nvPr>
            <p:ph type="title"/>
          </p:nvPr>
        </p:nvSpPr>
        <p:spPr>
          <a:xfrm>
            <a:off x="395536" y="980728"/>
            <a:ext cx="7886700" cy="864096"/>
          </a:xfrm>
        </p:spPr>
        <p:txBody>
          <a:bodyPr/>
          <a:lstStyle/>
          <a:p>
            <a:r>
              <a:rPr lang="en-GB" b="1" i="1">
                <a:latin typeface="+mn-lt"/>
              </a:rPr>
              <a:t>Relevant Grade Descriptors</a:t>
            </a:r>
          </a:p>
        </p:txBody>
      </p:sp>
      <p:sp>
        <p:nvSpPr>
          <p:cNvPr id="3" name="Date Placeholder 2">
            <a:extLst>
              <a:ext uri="{FF2B5EF4-FFF2-40B4-BE49-F238E27FC236}">
                <a16:creationId xmlns:a16="http://schemas.microsoft.com/office/drawing/2014/main" id="{40A22D22-61DD-4A46-BB88-57A20FA3F71B}"/>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DE0FAB4B-7E0C-4E44-BCCA-F0CCC52A1EE5}"/>
              </a:ext>
            </a:extLst>
          </p:cNvPr>
          <p:cNvSpPr>
            <a:spLocks noGrp="1"/>
          </p:cNvSpPr>
          <p:nvPr>
            <p:ph type="ftr" sz="quarter" idx="11"/>
          </p:nvPr>
        </p:nvSpPr>
        <p:spPr>
          <a:xfrm>
            <a:off x="2411760" y="6356351"/>
            <a:ext cx="2984105" cy="365125"/>
          </a:xfrm>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1464242D-C8EB-4004-9B3B-42F65625A28B}"/>
              </a:ext>
            </a:extLst>
          </p:cNvPr>
          <p:cNvSpPr>
            <a:spLocks noGrp="1"/>
          </p:cNvSpPr>
          <p:nvPr>
            <p:ph type="sldNum" sz="quarter" idx="12"/>
          </p:nvPr>
        </p:nvSpPr>
        <p:spPr/>
        <p:txBody>
          <a:bodyPr/>
          <a:lstStyle/>
          <a:p>
            <a:fld id="{EFC07C4F-4DD7-4452-9CBE-7B4BC77324C7}" type="slidenum">
              <a:rPr lang="en-GB" smtClean="0"/>
              <a:t>2</a:t>
            </a:fld>
            <a:endParaRPr lang="en-GB"/>
          </a:p>
        </p:txBody>
      </p:sp>
      <p:graphicFrame>
        <p:nvGraphicFramePr>
          <p:cNvPr id="8" name="Table 7">
            <a:extLst>
              <a:ext uri="{FF2B5EF4-FFF2-40B4-BE49-F238E27FC236}">
                <a16:creationId xmlns:a16="http://schemas.microsoft.com/office/drawing/2014/main" id="{D015FC76-5A4D-44B0-977B-42D1EB0CB5DB}"/>
              </a:ext>
            </a:extLst>
          </p:cNvPr>
          <p:cNvGraphicFramePr>
            <a:graphicFrameLocks noGrp="1"/>
          </p:cNvGraphicFramePr>
          <p:nvPr>
            <p:extLst>
              <p:ext uri="{D42A27DB-BD31-4B8C-83A1-F6EECF244321}">
                <p14:modId xmlns:p14="http://schemas.microsoft.com/office/powerpoint/2010/main" val="2589924888"/>
              </p:ext>
            </p:extLst>
          </p:nvPr>
        </p:nvGraphicFramePr>
        <p:xfrm>
          <a:off x="416766" y="1844824"/>
          <a:ext cx="8331699" cy="4321643"/>
        </p:xfrm>
        <a:graphic>
          <a:graphicData uri="http://schemas.openxmlformats.org/drawingml/2006/table">
            <a:tbl>
              <a:tblPr firstRow="1" firstCol="1" bandRow="1">
                <a:tableStyleId>{5940675A-B579-460E-94D1-54222C63F5DA}</a:tableStyleId>
              </a:tblPr>
              <a:tblGrid>
                <a:gridCol w="1387969">
                  <a:extLst>
                    <a:ext uri="{9D8B030D-6E8A-4147-A177-3AD203B41FA5}">
                      <a16:colId xmlns:a16="http://schemas.microsoft.com/office/drawing/2014/main" val="788380521"/>
                    </a:ext>
                  </a:extLst>
                </a:gridCol>
                <a:gridCol w="1388746">
                  <a:extLst>
                    <a:ext uri="{9D8B030D-6E8A-4147-A177-3AD203B41FA5}">
                      <a16:colId xmlns:a16="http://schemas.microsoft.com/office/drawing/2014/main" val="582372463"/>
                    </a:ext>
                  </a:extLst>
                </a:gridCol>
                <a:gridCol w="1388746">
                  <a:extLst>
                    <a:ext uri="{9D8B030D-6E8A-4147-A177-3AD203B41FA5}">
                      <a16:colId xmlns:a16="http://schemas.microsoft.com/office/drawing/2014/main" val="3748476965"/>
                    </a:ext>
                  </a:extLst>
                </a:gridCol>
                <a:gridCol w="1388746">
                  <a:extLst>
                    <a:ext uri="{9D8B030D-6E8A-4147-A177-3AD203B41FA5}">
                      <a16:colId xmlns:a16="http://schemas.microsoft.com/office/drawing/2014/main" val="2225588890"/>
                    </a:ext>
                  </a:extLst>
                </a:gridCol>
                <a:gridCol w="1388746">
                  <a:extLst>
                    <a:ext uri="{9D8B030D-6E8A-4147-A177-3AD203B41FA5}">
                      <a16:colId xmlns:a16="http://schemas.microsoft.com/office/drawing/2014/main" val="935896959"/>
                    </a:ext>
                  </a:extLst>
                </a:gridCol>
                <a:gridCol w="1388746">
                  <a:extLst>
                    <a:ext uri="{9D8B030D-6E8A-4147-A177-3AD203B41FA5}">
                      <a16:colId xmlns:a16="http://schemas.microsoft.com/office/drawing/2014/main" val="3989908803"/>
                    </a:ext>
                  </a:extLst>
                </a:gridCol>
              </a:tblGrid>
              <a:tr h="755504">
                <a:tc>
                  <a:txBody>
                    <a:bodyPr/>
                    <a:lstStyle/>
                    <a:p>
                      <a:pPr algn="ctr">
                        <a:lnSpc>
                          <a:spcPts val="1210"/>
                        </a:lnSpc>
                      </a:pPr>
                      <a:r>
                        <a:rPr lang="en-GB" sz="1200" b="1">
                          <a:solidFill>
                            <a:schemeClr val="tx1"/>
                          </a:solidFill>
                          <a:effectLst/>
                          <a:latin typeface="Calibri"/>
                          <a:ea typeface="Times New Roman" panose="02020603050405020304" pitchFamily="18" charset="0"/>
                          <a:cs typeface="Times New Roman"/>
                        </a:rPr>
                        <a:t>Section 3: Literary Recommendation</a:t>
                      </a:r>
                      <a:endParaRPr lang="en-GB" sz="1200">
                        <a:solidFill>
                          <a:schemeClr val="tx1"/>
                        </a:solidFill>
                        <a:effectLst/>
                        <a:latin typeface="Calibri"/>
                        <a:ea typeface="Calibri" panose="020F0502020204030204" pitchFamily="34" charset="0"/>
                        <a:cs typeface="Times New Roman"/>
                      </a:endParaRPr>
                    </a:p>
                    <a:p>
                      <a:pPr algn="ctr">
                        <a:lnSpc>
                          <a:spcPts val="1210"/>
                        </a:lnSpc>
                      </a:pPr>
                      <a:r>
                        <a:rPr lang="en-GB" sz="1200">
                          <a:solidFill>
                            <a:schemeClr val="tx1"/>
                          </a:solidFill>
                          <a:effectLst/>
                          <a:latin typeface="Calibri"/>
                          <a:ea typeface="Times New Roman" panose="02020603050405020304" pitchFamily="18" charset="0"/>
                          <a:cs typeface="Times New Roman"/>
                        </a:rPr>
                        <a:t>Time: 4 minutes</a:t>
                      </a:r>
                      <a:endParaRPr lang="en-GB" sz="1200">
                        <a:solidFill>
                          <a:schemeClr val="tx1"/>
                        </a:solidFill>
                        <a:effectLst/>
                        <a:latin typeface="Calibri"/>
                        <a:ea typeface="Calibri" panose="020F0502020204030204" pitchFamily="34" charset="0"/>
                        <a:cs typeface="Times New Roman"/>
                      </a:endParaRPr>
                    </a:p>
                  </a:txBody>
                  <a:tcPr marL="68580" marR="68580" marT="36000" marB="0" anchor="ctr">
                    <a:solidFill>
                      <a:schemeClr val="bg1">
                        <a:lumMod val="75000"/>
                      </a:schemeClr>
                    </a:solidFill>
                  </a:tcPr>
                </a:tc>
                <a:tc>
                  <a:txBody>
                    <a:bodyPr/>
                    <a:lstStyle/>
                    <a:p>
                      <a:pPr algn="ctr">
                        <a:lnSpc>
                          <a:spcPts val="1210"/>
                        </a:lnSpc>
                      </a:pPr>
                      <a:r>
                        <a:rPr lang="en-GB" sz="1200" b="1">
                          <a:solidFill>
                            <a:schemeClr val="tx1"/>
                          </a:solidFill>
                          <a:effectLst/>
                          <a:latin typeface="Calibri"/>
                          <a:ea typeface="Times New Roman" panose="02020603050405020304" pitchFamily="18" charset="0"/>
                          <a:cs typeface="Times New Roman"/>
                        </a:rPr>
                        <a:t>Pass</a:t>
                      </a:r>
                      <a:endParaRPr lang="en-GB" sz="1200">
                        <a:solidFill>
                          <a:schemeClr val="tx1"/>
                        </a:solidFill>
                        <a:effectLst/>
                        <a:latin typeface="Calibri"/>
                        <a:ea typeface="Calibri" panose="020F0502020204030204" pitchFamily="34" charset="0"/>
                        <a:cs typeface="Times New Roman"/>
                      </a:endParaRPr>
                    </a:p>
                  </a:txBody>
                  <a:tcPr marL="68580" marR="68580" marT="36000" marB="0" anchor="ctr">
                    <a:solidFill>
                      <a:schemeClr val="bg1">
                        <a:lumMod val="75000"/>
                      </a:schemeClr>
                    </a:solidFill>
                  </a:tcPr>
                </a:tc>
                <a:tc>
                  <a:txBody>
                    <a:bodyPr/>
                    <a:lstStyle/>
                    <a:p>
                      <a:pPr algn="ctr">
                        <a:lnSpc>
                          <a:spcPts val="1210"/>
                        </a:lnSpc>
                      </a:pPr>
                      <a:r>
                        <a:rPr lang="en-GB" sz="1200" b="1">
                          <a:solidFill>
                            <a:schemeClr val="tx1"/>
                          </a:solidFill>
                          <a:effectLst/>
                          <a:latin typeface="Calibri"/>
                          <a:ea typeface="Times New Roman" panose="02020603050405020304" pitchFamily="18" charset="0"/>
                          <a:cs typeface="Calibri"/>
                        </a:rPr>
                        <a:t>Good Pass</a:t>
                      </a:r>
                      <a:endParaRPr lang="en-GB" sz="1200">
                        <a:solidFill>
                          <a:schemeClr val="tx1"/>
                        </a:solidFill>
                        <a:effectLst/>
                        <a:latin typeface="Calibri"/>
                        <a:ea typeface="Calibri" panose="020F0502020204030204" pitchFamily="34" charset="0"/>
                        <a:cs typeface="Calibri"/>
                      </a:endParaRPr>
                    </a:p>
                    <a:p>
                      <a:pPr algn="ctr">
                        <a:lnSpc>
                          <a:spcPts val="1210"/>
                        </a:lnSpc>
                      </a:pPr>
                      <a:r>
                        <a:rPr lang="en-GB" sz="1200" b="1">
                          <a:solidFill>
                            <a:schemeClr val="tx1"/>
                          </a:solidFill>
                          <a:effectLst/>
                          <a:latin typeface="Calibri"/>
                          <a:ea typeface="Times New Roman" panose="02020603050405020304" pitchFamily="18" charset="0"/>
                          <a:cs typeface="Calibri"/>
                        </a:rPr>
                        <a:t>(Endorsed)</a:t>
                      </a:r>
                      <a:endParaRPr lang="en-GB" sz="1200">
                        <a:solidFill>
                          <a:schemeClr val="tx1"/>
                        </a:solidFill>
                        <a:effectLst/>
                        <a:latin typeface="Calibri"/>
                        <a:ea typeface="Calibri" panose="020F0502020204030204" pitchFamily="34" charset="0"/>
                        <a:cs typeface="Calibri"/>
                      </a:endParaRPr>
                    </a:p>
                  </a:txBody>
                  <a:tcPr marL="68580" marR="68580" marT="36000" marB="0" anchor="ctr">
                    <a:solidFill>
                      <a:schemeClr val="bg1">
                        <a:lumMod val="75000"/>
                      </a:schemeClr>
                    </a:solidFill>
                  </a:tcPr>
                </a:tc>
                <a:tc>
                  <a:txBody>
                    <a:bodyPr/>
                    <a:lstStyle/>
                    <a:p>
                      <a:pPr algn="ctr">
                        <a:lnSpc>
                          <a:spcPts val="1210"/>
                        </a:lnSpc>
                      </a:pPr>
                      <a:r>
                        <a:rPr lang="en-GB" sz="1200" b="1">
                          <a:solidFill>
                            <a:schemeClr val="tx1"/>
                          </a:solidFill>
                          <a:effectLst/>
                          <a:latin typeface="Calibri"/>
                          <a:ea typeface="Times New Roman" panose="02020603050405020304" pitchFamily="18" charset="0"/>
                          <a:cs typeface="Times New Roman"/>
                        </a:rPr>
                        <a:t>Merit</a:t>
                      </a:r>
                      <a:endParaRPr lang="en-GB" sz="1200">
                        <a:solidFill>
                          <a:schemeClr val="tx1"/>
                        </a:solidFill>
                        <a:effectLst/>
                        <a:latin typeface="Calibri"/>
                        <a:ea typeface="Calibri" panose="020F0502020204030204" pitchFamily="34" charset="0"/>
                        <a:cs typeface="Times New Roman"/>
                      </a:endParaRPr>
                    </a:p>
                  </a:txBody>
                  <a:tcPr marL="68580" marR="68580" marT="36000" marB="0" anchor="ctr">
                    <a:solidFill>
                      <a:schemeClr val="bg1">
                        <a:lumMod val="75000"/>
                      </a:schemeClr>
                    </a:solidFill>
                  </a:tcPr>
                </a:tc>
                <a:tc>
                  <a:txBody>
                    <a:bodyPr/>
                    <a:lstStyle/>
                    <a:p>
                      <a:pPr algn="ctr">
                        <a:lnSpc>
                          <a:spcPts val="1210"/>
                        </a:lnSpc>
                      </a:pPr>
                      <a:r>
                        <a:rPr lang="en-GB" sz="1200" b="1" spc="-5">
                          <a:solidFill>
                            <a:schemeClr val="tx1"/>
                          </a:solidFill>
                          <a:effectLst/>
                          <a:latin typeface="Calibri"/>
                          <a:ea typeface="Times New Roman" panose="02020603050405020304" pitchFamily="18" charset="0"/>
                          <a:cs typeface="Calibri"/>
                        </a:rPr>
                        <a:t>Merit Plus</a:t>
                      </a:r>
                      <a:endParaRPr lang="en-GB" sz="1200">
                        <a:solidFill>
                          <a:schemeClr val="tx1"/>
                        </a:solidFill>
                        <a:effectLst/>
                        <a:latin typeface="Calibri"/>
                        <a:ea typeface="Calibri" panose="020F0502020204030204" pitchFamily="34" charset="0"/>
                        <a:cs typeface="Calibri"/>
                      </a:endParaRPr>
                    </a:p>
                    <a:p>
                      <a:pPr algn="ctr">
                        <a:lnSpc>
                          <a:spcPts val="1210"/>
                        </a:lnSpc>
                      </a:pPr>
                      <a:r>
                        <a:rPr lang="en-GB" sz="1200" b="1" spc="-5">
                          <a:solidFill>
                            <a:schemeClr val="tx1"/>
                          </a:solidFill>
                          <a:effectLst/>
                          <a:latin typeface="Calibri"/>
                          <a:ea typeface="Times New Roman" panose="02020603050405020304" pitchFamily="18" charset="0"/>
                          <a:cs typeface="Calibri"/>
                        </a:rPr>
                        <a:t>(Endorsed)</a:t>
                      </a:r>
                      <a:endParaRPr lang="en-GB" sz="1200">
                        <a:solidFill>
                          <a:schemeClr val="tx1"/>
                        </a:solidFill>
                        <a:effectLst/>
                        <a:latin typeface="Calibri"/>
                        <a:ea typeface="Calibri" panose="020F0502020204030204" pitchFamily="34" charset="0"/>
                        <a:cs typeface="Calibri"/>
                      </a:endParaRPr>
                    </a:p>
                  </a:txBody>
                  <a:tcPr marL="68580" marR="68580" marT="36000" marB="0" anchor="ctr">
                    <a:solidFill>
                      <a:schemeClr val="bg1">
                        <a:lumMod val="75000"/>
                      </a:schemeClr>
                    </a:solidFill>
                  </a:tcPr>
                </a:tc>
                <a:tc>
                  <a:txBody>
                    <a:bodyPr/>
                    <a:lstStyle/>
                    <a:p>
                      <a:pPr algn="ct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Distinction</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6000" marB="0" anchor="ctr">
                    <a:solidFill>
                      <a:schemeClr val="bg1">
                        <a:lumMod val="75000"/>
                      </a:schemeClr>
                    </a:solidFill>
                  </a:tcPr>
                </a:tc>
                <a:extLst>
                  <a:ext uri="{0D108BD9-81ED-4DB2-BD59-A6C34878D82A}">
                    <a16:rowId xmlns:a16="http://schemas.microsoft.com/office/drawing/2014/main" val="2207111390"/>
                  </a:ext>
                </a:extLst>
              </a:tr>
              <a:tr h="1188713">
                <a:tc>
                  <a:txBody>
                    <a:bodyPr/>
                    <a:lstStyle/>
                    <a:p>
                      <a:pPr algn="ctr">
                        <a:lnSpc>
                          <a:spcPts val="1210"/>
                        </a:lnSpc>
                        <a:spcBef>
                          <a:spcPts val="100"/>
                        </a:spcBef>
                      </a:pPr>
                      <a:r>
                        <a:rPr lang="en-GB" sz="1200" b="1">
                          <a:effectLst/>
                          <a:latin typeface="Calibri"/>
                          <a:ea typeface="Calibri"/>
                          <a:cs typeface="Times New Roman"/>
                        </a:rPr>
                        <a:t>Reading</a:t>
                      </a:r>
                      <a:endParaRPr lang="en-GB" sz="1200" b="1">
                        <a:effectLst/>
                        <a:latin typeface="Calibri"/>
                        <a:ea typeface="Calibri" panose="020F0502020204030204" pitchFamily="34" charset="0"/>
                        <a:cs typeface="Times New Roman"/>
                      </a:endParaRPr>
                    </a:p>
                  </a:txBody>
                  <a:tcPr anchor="ctr">
                    <a:solidFill>
                      <a:schemeClr val="bg1">
                        <a:lumMod val="85000"/>
                      </a:schemeClr>
                    </a:solidFill>
                  </a:tcPr>
                </a:tc>
                <a:tc>
                  <a:txBody>
                    <a:bodyPr/>
                    <a:lstStyle/>
                    <a:p>
                      <a:pPr lvl="0" algn="l">
                        <a:lnSpc>
                          <a:spcPts val="1210"/>
                        </a:lnSpc>
                        <a:spcBef>
                          <a:spcPts val="100"/>
                        </a:spcBef>
                        <a:buNone/>
                      </a:pPr>
                      <a:r>
                        <a:rPr lang="en-US" sz="1200" b="0" i="0" u="none" strike="noStrike" noProof="0">
                          <a:solidFill>
                            <a:srgbClr val="FF0000"/>
                          </a:solidFill>
                          <a:effectLst/>
                          <a:latin typeface="Calibri"/>
                        </a:rPr>
                        <a:t>A degree of familiarity with text but needs constant reference.</a:t>
                      </a:r>
                      <a:endParaRPr lang="en-US">
                        <a:solidFill>
                          <a:srgbClr val="FF0000"/>
                        </a:solidFill>
                      </a:endParaRPr>
                    </a:p>
                  </a:txBody>
                  <a:tcPr/>
                </a:tc>
                <a:tc>
                  <a:txBody>
                    <a:bodyPr/>
                    <a:lstStyle/>
                    <a:p>
                      <a:pPr marL="0" marR="0" lvl="0" indent="0" algn="l">
                        <a:lnSpc>
                          <a:spcPct val="100000"/>
                        </a:lnSpc>
                        <a:spcBef>
                          <a:spcPts val="0"/>
                        </a:spcBef>
                        <a:spcAft>
                          <a:spcPts val="0"/>
                        </a:spcAft>
                        <a:buNone/>
                      </a:pPr>
                      <a:r>
                        <a:rPr lang="en-US" sz="1200" b="0" i="0" u="none" strike="noStrike" noProof="0">
                          <a:solidFill>
                            <a:srgbClr val="FF0000"/>
                          </a:solidFill>
                          <a:effectLst/>
                          <a:latin typeface="Calibri"/>
                        </a:rPr>
                        <a:t>Clear familiarity with text but needs frequent reference.</a:t>
                      </a:r>
                      <a:endParaRPr lang="en-GB">
                        <a:solidFill>
                          <a:srgbClr val="FF0000"/>
                        </a:solidFill>
                      </a:endParaRPr>
                    </a:p>
                  </a:txBody>
                  <a:tcPr/>
                </a:tc>
                <a:tc>
                  <a:txBody>
                    <a:bodyPr/>
                    <a:lstStyle/>
                    <a:p>
                      <a:pPr lvl="0" algn="l">
                        <a:lnSpc>
                          <a:spcPts val="1210"/>
                        </a:lnSpc>
                        <a:spcBef>
                          <a:spcPts val="100"/>
                        </a:spcBef>
                        <a:buNone/>
                      </a:pPr>
                      <a:r>
                        <a:rPr lang="en-US" sz="1200" b="0" i="0" u="none" strike="noStrike" noProof="0">
                          <a:solidFill>
                            <a:srgbClr val="FF0000"/>
                          </a:solidFill>
                          <a:effectLst/>
                          <a:latin typeface="Calibri"/>
                        </a:rPr>
                        <a:t>Confidently spoken, with regular text support.</a:t>
                      </a:r>
                      <a:endParaRPr lang="en-US">
                        <a:solidFill>
                          <a:srgbClr val="FF0000"/>
                        </a:solidFill>
                      </a:endParaRPr>
                    </a:p>
                  </a:txBody>
                  <a:tcPr/>
                </a:tc>
                <a:tc>
                  <a:txBody>
                    <a:bodyPr/>
                    <a:lstStyle/>
                    <a:p>
                      <a:pPr marL="0" marR="0" lvl="0" indent="0" algn="l">
                        <a:lnSpc>
                          <a:spcPct val="100000"/>
                        </a:lnSpc>
                        <a:spcBef>
                          <a:spcPts val="0"/>
                        </a:spcBef>
                        <a:spcAft>
                          <a:spcPts val="0"/>
                        </a:spcAft>
                        <a:buNone/>
                      </a:pPr>
                      <a:r>
                        <a:rPr lang="en-US" sz="1200" b="0" i="0" u="none" strike="noStrike" spc="-5" noProof="0">
                          <a:solidFill>
                            <a:srgbClr val="FF0000"/>
                          </a:solidFill>
                          <a:effectLst/>
                          <a:latin typeface="Calibri"/>
                        </a:rPr>
                        <a:t>Confidently spoken, with some text support.</a:t>
                      </a:r>
                      <a:endParaRPr lang="en-GB">
                        <a:solidFill>
                          <a:srgbClr val="FF0000"/>
                        </a:solidFill>
                      </a:endParaRPr>
                    </a:p>
                  </a:txBody>
                  <a:tcPr/>
                </a:tc>
                <a:tc>
                  <a:txBody>
                    <a:bodyPr/>
                    <a:lstStyle/>
                    <a:p>
                      <a:pPr marL="0" marR="0" lvl="0" indent="0" algn="l">
                        <a:lnSpc>
                          <a:spcPct val="100000"/>
                        </a:lnSpc>
                        <a:spcBef>
                          <a:spcPts val="0"/>
                        </a:spcBef>
                        <a:spcAft>
                          <a:spcPts val="0"/>
                        </a:spcAft>
                        <a:buNone/>
                      </a:pPr>
                      <a:r>
                        <a:rPr lang="en-US" sz="1200" b="0" i="0" u="none" strike="noStrike" noProof="0">
                          <a:solidFill>
                            <a:srgbClr val="FF0000"/>
                          </a:solidFill>
                          <a:effectLst/>
                          <a:latin typeface="Calibri"/>
                        </a:rPr>
                        <a:t>There is subtle reference to text.</a:t>
                      </a:r>
                    </a:p>
                    <a:p>
                      <a:pPr lvl="0" algn="l">
                        <a:spcBef>
                          <a:spcPts val="100"/>
                        </a:spcBef>
                        <a:buNone/>
                      </a:pPr>
                      <a:endParaRPr lang="en-GB" sz="1200" b="0">
                        <a:solidFill>
                          <a:srgbClr val="FF0000"/>
                        </a:solidFill>
                        <a:effectLst/>
                        <a:latin typeface="Calibri"/>
                        <a:ea typeface="Calibri"/>
                        <a:cs typeface="Calibri"/>
                      </a:endParaRPr>
                    </a:p>
                  </a:txBody>
                  <a:tcPr/>
                </a:tc>
                <a:extLst>
                  <a:ext uri="{0D108BD9-81ED-4DB2-BD59-A6C34878D82A}">
                    <a16:rowId xmlns:a16="http://schemas.microsoft.com/office/drawing/2014/main" val="2885955995"/>
                  </a:ext>
                </a:extLst>
              </a:tr>
              <a:tr h="1188713">
                <a:tc>
                  <a:txBody>
                    <a:bodyPr/>
                    <a:lstStyle/>
                    <a:p>
                      <a:pPr algn="ctr">
                        <a:lnSpc>
                          <a:spcPts val="1210"/>
                        </a:lnSpc>
                        <a:spcBef>
                          <a:spcPts val="100"/>
                        </a:spcBef>
                      </a:pPr>
                      <a:r>
                        <a:rPr lang="en-GB" sz="1200" b="1">
                          <a:effectLst/>
                          <a:latin typeface="Calibri"/>
                          <a:ea typeface="Times New Roman" panose="02020603050405020304" pitchFamily="18" charset="0"/>
                          <a:cs typeface="Times New Roman"/>
                        </a:rPr>
                        <a:t>Delivery/Voice/</a:t>
                      </a:r>
                      <a:br>
                        <a:rPr lang="en-GB" sz="1200" b="1">
                          <a:effectLst/>
                          <a:latin typeface="Calibri"/>
                          <a:ea typeface="Times New Roman" panose="02020603050405020304" pitchFamily="18" charset="0"/>
                          <a:cs typeface="Times New Roman"/>
                        </a:rPr>
                      </a:br>
                      <a:r>
                        <a:rPr lang="en-GB" sz="1200" b="1">
                          <a:effectLst/>
                          <a:latin typeface="Calibri"/>
                          <a:ea typeface="Times New Roman" panose="02020603050405020304" pitchFamily="18" charset="0"/>
                          <a:cs typeface="Times New Roman"/>
                        </a:rPr>
                        <a:t>Face</a:t>
                      </a:r>
                      <a:endParaRPr lang="en-GB" sz="1200" b="1">
                        <a:effectLst/>
                        <a:latin typeface="Calibri"/>
                        <a:ea typeface="Calibri" panose="020F0502020204030204" pitchFamily="34" charset="0"/>
                        <a:cs typeface="Times New Roman"/>
                      </a:endParaRPr>
                    </a:p>
                  </a:txBody>
                  <a:tcPr anchor="ctr">
                    <a:solidFill>
                      <a:schemeClr val="bg1">
                        <a:lumMod val="85000"/>
                      </a:schemeClr>
                    </a:solidFill>
                  </a:tcPr>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Voice audible and clear, using vocal and facial expression.</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Voice audible and clear, appropriate phrasing.</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Appropriate phrasing, pace and pause.</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l">
                        <a:lnSpc>
                          <a:spcPts val="1210"/>
                        </a:lnSpc>
                        <a:spcBef>
                          <a:spcPts val="100"/>
                        </a:spcBef>
                      </a:pPr>
                      <a:r>
                        <a:rPr lang="en-GB" sz="1200" b="0" spc="-5">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Appropriate phrasing, good use of pace and pause.</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l">
                        <a:spcBef>
                          <a:spcPts val="100"/>
                        </a:spcBef>
                      </a:pPr>
                      <a:r>
                        <a:rPr lang="en-GB" sz="1200" b="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Free and fluent delivery.</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990707832"/>
                  </a:ext>
                </a:extLst>
              </a:tr>
              <a:tr h="1188713">
                <a:tc>
                  <a:txBody>
                    <a:bodyPr/>
                    <a:lstStyle/>
                    <a:p>
                      <a:pPr algn="ctr">
                        <a:lnSpc>
                          <a:spcPts val="1210"/>
                        </a:lnSpc>
                        <a:spcBef>
                          <a:spcPts val="100"/>
                        </a:spcBef>
                      </a:pPr>
                      <a:r>
                        <a:rPr lang="en-GB" sz="1200" b="1">
                          <a:effectLst/>
                          <a:latin typeface="Calibri" panose="020F0502020204030204" pitchFamily="34" charset="0"/>
                          <a:ea typeface="Times New Roman" panose="02020603050405020304" pitchFamily="18" charset="0"/>
                          <a:cs typeface="Times New Roman" panose="02020603050405020304" pitchFamily="18" charset="0"/>
                        </a:rPr>
                        <a:t>Interpretation/</a:t>
                      </a:r>
                      <a:br>
                        <a:rPr lang="en-GB" sz="1200" b="1">
                          <a:effectLst/>
                          <a:latin typeface="Calibri" panose="020F0502020204030204" pitchFamily="34" charset="0"/>
                          <a:ea typeface="Times New Roman" panose="02020603050405020304" pitchFamily="18" charset="0"/>
                          <a:cs typeface="Times New Roman" panose="02020603050405020304" pitchFamily="18" charset="0"/>
                        </a:rPr>
                      </a:br>
                      <a:r>
                        <a:rPr lang="en-GB" sz="1200" b="1">
                          <a:effectLst/>
                          <a:latin typeface="Calibri" panose="020F0502020204030204" pitchFamily="34" charset="0"/>
                          <a:ea typeface="Times New Roman" panose="02020603050405020304" pitchFamily="18" charset="0"/>
                          <a:cs typeface="Times New Roman" panose="02020603050405020304" pitchFamily="18" charset="0"/>
                        </a:rPr>
                        <a:t>Communication</a:t>
                      </a:r>
                      <a:endParaRPr lang="en-GB" sz="1200" b="1">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bg1">
                        <a:lumMod val="85000"/>
                      </a:schemeClr>
                    </a:solidFill>
                  </a:tcPr>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Concentrates on the metre or structure.</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Conveys the meaning of the text well.</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Creates and conveys mood.</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l">
                        <a:lnSpc>
                          <a:spcPts val="1210"/>
                        </a:lnSpc>
                        <a:spcBef>
                          <a:spcPts val="100"/>
                        </a:spcBef>
                      </a:pPr>
                      <a:r>
                        <a:rPr lang="en-GB" sz="1200" b="0" spc="-5">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Creates and conveys mood with good audience awareness.</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l">
                        <a:spcBef>
                          <a:spcPts val="100"/>
                        </a:spcBef>
                      </a:pPr>
                      <a:r>
                        <a:rPr lang="en-GB" sz="1200" b="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Sense of spontaneity with sensitivity to text and audience.</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6914424"/>
                  </a:ext>
                </a:extLst>
              </a:tr>
            </a:tbl>
          </a:graphicData>
        </a:graphic>
      </p:graphicFrame>
      <p:pic>
        <p:nvPicPr>
          <p:cNvPr id="6" name="Picture 5">
            <a:extLst>
              <a:ext uri="{FF2B5EF4-FFF2-40B4-BE49-F238E27FC236}">
                <a16:creationId xmlns:a16="http://schemas.microsoft.com/office/drawing/2014/main" id="{8E7AFFED-8DF8-2B8A-F7E0-521450966815}"/>
              </a:ext>
            </a:extLst>
          </p:cNvPr>
          <p:cNvPicPr>
            <a:picLocks noGrp="1" noRot="1" noMove="1" noResize="1" noEditPoints="1" noAdjustHandles="1" noChangeArrowheads="1" noChangeShapeType="1" noCrop="1"/>
          </p:cNvPicPr>
          <p:nvPr/>
        </p:nvPicPr>
        <p:blipFill rotWithShape="1">
          <a:blip r:embed="rId3"/>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364556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23528" y="1268760"/>
            <a:ext cx="7886700" cy="360040"/>
          </a:xfrm>
        </p:spPr>
        <p:txBody>
          <a:bodyPr>
            <a:noAutofit/>
          </a:bodyPr>
          <a:lstStyle/>
          <a:p>
            <a:r>
              <a:rPr lang="en-US" b="1" i="1" err="1">
                <a:latin typeface="+mn-lt"/>
              </a:rPr>
              <a:t>Familiarisation</a:t>
            </a:r>
            <a:r>
              <a:rPr lang="en-US" b="1" i="1">
                <a:latin typeface="+mn-lt"/>
              </a:rPr>
              <a:t> Techniques</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3</a:t>
            </a:fld>
            <a:endParaRPr lang="en-GB"/>
          </a:p>
        </p:txBody>
      </p:sp>
      <p:graphicFrame>
        <p:nvGraphicFramePr>
          <p:cNvPr id="6" name="Table 5">
            <a:extLst>
              <a:ext uri="{FF2B5EF4-FFF2-40B4-BE49-F238E27FC236}">
                <a16:creationId xmlns:a16="http://schemas.microsoft.com/office/drawing/2014/main" id="{F884AE03-0D6C-4B69-8ED9-2EC4CEB3E430}"/>
              </a:ext>
            </a:extLst>
          </p:cNvPr>
          <p:cNvGraphicFramePr>
            <a:graphicFrameLocks noGrp="1"/>
          </p:cNvGraphicFramePr>
          <p:nvPr>
            <p:extLst>
              <p:ext uri="{D42A27DB-BD31-4B8C-83A1-F6EECF244321}">
                <p14:modId xmlns:p14="http://schemas.microsoft.com/office/powerpoint/2010/main" val="2609625651"/>
              </p:ext>
            </p:extLst>
          </p:nvPr>
        </p:nvGraphicFramePr>
        <p:xfrm>
          <a:off x="406150" y="1772816"/>
          <a:ext cx="8331699" cy="1188713"/>
        </p:xfrm>
        <a:graphic>
          <a:graphicData uri="http://schemas.openxmlformats.org/drawingml/2006/table">
            <a:tbl>
              <a:tblPr firstRow="1" firstCol="1" bandRow="1">
                <a:tableStyleId>{5940675A-B579-460E-94D1-54222C63F5DA}</a:tableStyleId>
              </a:tblPr>
              <a:tblGrid>
                <a:gridCol w="1387969">
                  <a:extLst>
                    <a:ext uri="{9D8B030D-6E8A-4147-A177-3AD203B41FA5}">
                      <a16:colId xmlns:a16="http://schemas.microsoft.com/office/drawing/2014/main" val="1339436978"/>
                    </a:ext>
                  </a:extLst>
                </a:gridCol>
                <a:gridCol w="1388746">
                  <a:extLst>
                    <a:ext uri="{9D8B030D-6E8A-4147-A177-3AD203B41FA5}">
                      <a16:colId xmlns:a16="http://schemas.microsoft.com/office/drawing/2014/main" val="2559491663"/>
                    </a:ext>
                  </a:extLst>
                </a:gridCol>
                <a:gridCol w="1388746">
                  <a:extLst>
                    <a:ext uri="{9D8B030D-6E8A-4147-A177-3AD203B41FA5}">
                      <a16:colId xmlns:a16="http://schemas.microsoft.com/office/drawing/2014/main" val="2349127214"/>
                    </a:ext>
                  </a:extLst>
                </a:gridCol>
                <a:gridCol w="1388746">
                  <a:extLst>
                    <a:ext uri="{9D8B030D-6E8A-4147-A177-3AD203B41FA5}">
                      <a16:colId xmlns:a16="http://schemas.microsoft.com/office/drawing/2014/main" val="2209051533"/>
                    </a:ext>
                  </a:extLst>
                </a:gridCol>
                <a:gridCol w="1388746">
                  <a:extLst>
                    <a:ext uri="{9D8B030D-6E8A-4147-A177-3AD203B41FA5}">
                      <a16:colId xmlns:a16="http://schemas.microsoft.com/office/drawing/2014/main" val="1760549258"/>
                    </a:ext>
                  </a:extLst>
                </a:gridCol>
                <a:gridCol w="1388746">
                  <a:extLst>
                    <a:ext uri="{9D8B030D-6E8A-4147-A177-3AD203B41FA5}">
                      <a16:colId xmlns:a16="http://schemas.microsoft.com/office/drawing/2014/main" val="1628117634"/>
                    </a:ext>
                  </a:extLst>
                </a:gridCol>
              </a:tblGrid>
              <a:tr h="1188713">
                <a:tc>
                  <a:txBody>
                    <a:bodyPr/>
                    <a:lstStyle/>
                    <a:p>
                      <a:pPr lvl="0" algn="ctr">
                        <a:lnSpc>
                          <a:spcPts val="1210"/>
                        </a:lnSpc>
                        <a:spcBef>
                          <a:spcPts val="100"/>
                        </a:spcBef>
                        <a:buNone/>
                      </a:pPr>
                      <a:r>
                        <a:rPr lang="en-GB" sz="1200" b="1">
                          <a:effectLst/>
                          <a:latin typeface="Calibri"/>
                          <a:ea typeface="Times New Roman" panose="02020603050405020304" pitchFamily="18" charset="0"/>
                          <a:cs typeface="Times New Roman"/>
                        </a:rPr>
                        <a:t>Reading</a:t>
                      </a:r>
                      <a:endParaRPr lang="en-GB" sz="1200" b="1">
                        <a:effectLst/>
                        <a:latin typeface="Calibri"/>
                        <a:ea typeface="Calibri" panose="020F0502020204030204" pitchFamily="34" charset="0"/>
                        <a:cs typeface="Times New Roman"/>
                      </a:endParaRPr>
                    </a:p>
                  </a:txBody>
                  <a:tcPr marT="91440" anchor="ctr">
                    <a:solidFill>
                      <a:schemeClr val="bg1">
                        <a:lumMod val="85000"/>
                      </a:schemeClr>
                    </a:solidFill>
                  </a:tcPr>
                </a:tc>
                <a:tc>
                  <a:txBody>
                    <a:bodyPr/>
                    <a:lstStyle/>
                    <a:p>
                      <a:pPr lvl="0" algn="l">
                        <a:lnSpc>
                          <a:spcPts val="1210"/>
                        </a:lnSpc>
                        <a:spcBef>
                          <a:spcPts val="100"/>
                        </a:spcBef>
                        <a:buNone/>
                      </a:pPr>
                      <a:r>
                        <a:rPr lang="en-US" sz="1200" b="0" i="0" u="none" strike="noStrike" noProof="0">
                          <a:solidFill>
                            <a:srgbClr val="FF0000"/>
                          </a:solidFill>
                          <a:effectLst/>
                          <a:latin typeface="Calibri"/>
                        </a:rPr>
                        <a:t>A degree of familiarity with text but needs constant reference.</a:t>
                      </a:r>
                      <a:endParaRPr lang="en-US" i="0" u="none" strike="noStrike" noProof="0">
                        <a:solidFill>
                          <a:srgbClr val="FF0000"/>
                        </a:solidFill>
                        <a:latin typeface="Calibri"/>
                      </a:endParaRPr>
                    </a:p>
                  </a:txBody>
                  <a:tcPr marT="91440"/>
                </a:tc>
                <a:tc>
                  <a:txBody>
                    <a:bodyPr/>
                    <a:lstStyle/>
                    <a:p>
                      <a:pPr marL="0" marR="0" lvl="0" indent="0" algn="l">
                        <a:lnSpc>
                          <a:spcPct val="100000"/>
                        </a:lnSpc>
                        <a:spcBef>
                          <a:spcPts val="0"/>
                        </a:spcBef>
                        <a:spcAft>
                          <a:spcPts val="0"/>
                        </a:spcAft>
                        <a:buNone/>
                      </a:pPr>
                      <a:r>
                        <a:rPr lang="en-US" sz="1200" b="0" i="0" u="none" strike="noStrike" noProof="0">
                          <a:solidFill>
                            <a:srgbClr val="FF0000"/>
                          </a:solidFill>
                          <a:effectLst/>
                          <a:latin typeface="Calibri"/>
                        </a:rPr>
                        <a:t>Clear familiarity with text but needs frequent reference.</a:t>
                      </a:r>
                      <a:endParaRPr lang="en-US" i="0" u="none" strike="noStrike" noProof="0">
                        <a:solidFill>
                          <a:srgbClr val="FF0000"/>
                        </a:solidFill>
                        <a:latin typeface="Calibri"/>
                      </a:endParaRPr>
                    </a:p>
                  </a:txBody>
                  <a:tcPr marT="91440"/>
                </a:tc>
                <a:tc>
                  <a:txBody>
                    <a:bodyPr/>
                    <a:lstStyle/>
                    <a:p>
                      <a:pPr lvl="0" algn="l">
                        <a:lnSpc>
                          <a:spcPts val="1210"/>
                        </a:lnSpc>
                        <a:spcBef>
                          <a:spcPts val="100"/>
                        </a:spcBef>
                        <a:buNone/>
                      </a:pPr>
                      <a:r>
                        <a:rPr lang="en-US" sz="1200" b="0" i="0" u="none" strike="noStrike" noProof="0">
                          <a:solidFill>
                            <a:srgbClr val="FF0000"/>
                          </a:solidFill>
                          <a:effectLst/>
                          <a:latin typeface="Calibri"/>
                        </a:rPr>
                        <a:t>Confidently spoken, with regular text support.</a:t>
                      </a:r>
                      <a:endParaRPr lang="en-US" i="0" u="none" strike="noStrike" noProof="0">
                        <a:solidFill>
                          <a:srgbClr val="FF0000"/>
                        </a:solidFill>
                        <a:latin typeface="Calibri"/>
                      </a:endParaRPr>
                    </a:p>
                  </a:txBody>
                  <a:tcPr marT="91440"/>
                </a:tc>
                <a:tc>
                  <a:txBody>
                    <a:bodyPr/>
                    <a:lstStyle/>
                    <a:p>
                      <a:pPr marL="0" marR="0" lvl="0" indent="0" algn="l">
                        <a:lnSpc>
                          <a:spcPct val="100000"/>
                        </a:lnSpc>
                        <a:spcBef>
                          <a:spcPts val="0"/>
                        </a:spcBef>
                        <a:spcAft>
                          <a:spcPts val="0"/>
                        </a:spcAft>
                        <a:buNone/>
                      </a:pPr>
                      <a:r>
                        <a:rPr lang="en-US" sz="1200" b="0" i="0" u="none" strike="noStrike" spc="-5" noProof="0">
                          <a:solidFill>
                            <a:srgbClr val="FF0000"/>
                          </a:solidFill>
                          <a:effectLst/>
                          <a:latin typeface="Calibri"/>
                        </a:rPr>
                        <a:t>Confidently spoken, with some text support.</a:t>
                      </a:r>
                      <a:endParaRPr lang="en-US" i="0" u="none" strike="noStrike" noProof="0">
                        <a:solidFill>
                          <a:srgbClr val="FF0000"/>
                        </a:solidFill>
                        <a:latin typeface="Calibri"/>
                      </a:endParaRPr>
                    </a:p>
                  </a:txBody>
                  <a:tcPr marT="91440"/>
                </a:tc>
                <a:tc>
                  <a:txBody>
                    <a:bodyPr/>
                    <a:lstStyle/>
                    <a:p>
                      <a:pPr marL="0" marR="0" lvl="0" indent="0" algn="l">
                        <a:lnSpc>
                          <a:spcPct val="100000"/>
                        </a:lnSpc>
                        <a:spcBef>
                          <a:spcPts val="0"/>
                        </a:spcBef>
                        <a:spcAft>
                          <a:spcPts val="0"/>
                        </a:spcAft>
                        <a:buNone/>
                      </a:pPr>
                      <a:r>
                        <a:rPr lang="en-US" sz="1200" b="0" i="0" u="none" strike="noStrike" noProof="0">
                          <a:solidFill>
                            <a:srgbClr val="FF0000"/>
                          </a:solidFill>
                          <a:effectLst/>
                          <a:latin typeface="Calibri"/>
                        </a:rPr>
                        <a:t>There is subtle reference to text.</a:t>
                      </a:r>
                      <a:endParaRPr lang="en-US" i="0" u="none" strike="noStrike" noProof="0">
                        <a:latin typeface="Calibri"/>
                      </a:endParaRPr>
                    </a:p>
                    <a:p>
                      <a:pPr lvl="0" algn="l">
                        <a:spcBef>
                          <a:spcPts val="100"/>
                        </a:spcBef>
                        <a:buNone/>
                      </a:pPr>
                      <a:endParaRPr lang="en-GB" sz="1200" b="0">
                        <a:solidFill>
                          <a:srgbClr val="FF0000"/>
                        </a:solidFill>
                        <a:effectLst/>
                        <a:latin typeface="Calibri"/>
                        <a:ea typeface="Calibri" panose="020F0502020204030204" pitchFamily="34" charset="0"/>
                        <a:cs typeface="Calibri"/>
                      </a:endParaRPr>
                    </a:p>
                  </a:txBody>
                  <a:tcPr marT="91440"/>
                </a:tc>
                <a:extLst>
                  <a:ext uri="{0D108BD9-81ED-4DB2-BD59-A6C34878D82A}">
                    <a16:rowId xmlns:a16="http://schemas.microsoft.com/office/drawing/2014/main" val="824340675"/>
                  </a:ext>
                </a:extLst>
              </a:tr>
            </a:tbl>
          </a:graphicData>
        </a:graphic>
      </p:graphicFrame>
      <p:sp>
        <p:nvSpPr>
          <p:cNvPr id="8" name="TextBox 7">
            <a:extLst>
              <a:ext uri="{FF2B5EF4-FFF2-40B4-BE49-F238E27FC236}">
                <a16:creationId xmlns:a16="http://schemas.microsoft.com/office/drawing/2014/main" id="{E97956F8-AB7D-43A2-A5E5-E6DE19D63974}"/>
              </a:ext>
            </a:extLst>
          </p:cNvPr>
          <p:cNvSpPr txBox="1"/>
          <p:nvPr/>
        </p:nvSpPr>
        <p:spPr>
          <a:xfrm>
            <a:off x="406150" y="3303941"/>
            <a:ext cx="6470106" cy="954107"/>
          </a:xfrm>
          <a:prstGeom prst="rect">
            <a:avLst/>
          </a:prstGeom>
          <a:solidFill>
            <a:srgbClr val="FBD109"/>
          </a:solidFill>
          <a:ln>
            <a:solidFill>
              <a:schemeClr val="tx1"/>
            </a:solidFill>
          </a:ln>
          <a:effectLst>
            <a:outerShdw blurRad="50800" dist="38100" dir="2700000" algn="tl" rotWithShape="0">
              <a:prstClr val="black">
                <a:alpha val="40000"/>
              </a:prstClr>
            </a:outerShdw>
          </a:effectLst>
        </p:spPr>
        <p:txBody>
          <a:bodyPr wrap="square">
            <a:spAutoFit/>
          </a:bodyPr>
          <a:lstStyle/>
          <a:p>
            <a:r>
              <a:rPr lang="en-GB" sz="1400"/>
              <a:t>The first, and most important task is to understand the piece. Check any words you’re not sure of, in terms of sense or pronunciation, and read and re-read the piece – several times - until you’re satisfied that you have internalised the meaning. Now you can begin to learn it.</a:t>
            </a:r>
          </a:p>
        </p:txBody>
      </p:sp>
      <p:sp>
        <p:nvSpPr>
          <p:cNvPr id="9" name="TextBox 8">
            <a:extLst>
              <a:ext uri="{FF2B5EF4-FFF2-40B4-BE49-F238E27FC236}">
                <a16:creationId xmlns:a16="http://schemas.microsoft.com/office/drawing/2014/main" id="{9F08DFFD-DC3C-45FC-A61D-42B54E7F5548}"/>
              </a:ext>
            </a:extLst>
          </p:cNvPr>
          <p:cNvSpPr txBox="1"/>
          <p:nvPr/>
        </p:nvSpPr>
        <p:spPr>
          <a:xfrm>
            <a:off x="1259857" y="4410279"/>
            <a:ext cx="7687918" cy="1169551"/>
          </a:xfrm>
          <a:prstGeom prst="rect">
            <a:avLst/>
          </a:prstGeom>
          <a:solidFill>
            <a:srgbClr val="C2D720"/>
          </a:solidFill>
          <a:ln>
            <a:solidFill>
              <a:schemeClr val="tx1"/>
            </a:solidFill>
          </a:ln>
          <a:effectLst>
            <a:outerShdw blurRad="50800" dist="38100" dir="2700000" algn="tl" rotWithShape="0">
              <a:prstClr val="black">
                <a:alpha val="40000"/>
              </a:prstClr>
            </a:outerShdw>
          </a:effectLst>
        </p:spPr>
        <p:txBody>
          <a:bodyPr wrap="square" lIns="91440" tIns="45720" rIns="91440" bIns="45720" anchor="t">
            <a:spAutoFit/>
          </a:bodyPr>
          <a:lstStyle/>
          <a:p>
            <a:r>
              <a:rPr lang="en-GB" sz="1400"/>
              <a:t>We understand that fully memorising a piece of writing at this level can be challenging. Therefore, we have updated our qualification to emphasise familiarity with the text instead. While full memorisation is not required, developing a deep familiarity allows you to focus on delivering the piece with varied pace, pitch, and tone. By becoming so comfortable with the text that you only need it for occasional reference, you can bring your own unique interpretation to life and truly captivate your audience.</a:t>
            </a:r>
            <a:endParaRPr lang="en-US"/>
          </a:p>
        </p:txBody>
      </p:sp>
      <p:sp>
        <p:nvSpPr>
          <p:cNvPr id="7" name="TextBox 6">
            <a:extLst>
              <a:ext uri="{FF2B5EF4-FFF2-40B4-BE49-F238E27FC236}">
                <a16:creationId xmlns:a16="http://schemas.microsoft.com/office/drawing/2014/main" id="{4BFD4653-78DA-7910-02DB-2720116EB247}"/>
              </a:ext>
            </a:extLst>
          </p:cNvPr>
          <p:cNvSpPr txBox="1"/>
          <p:nvPr/>
        </p:nvSpPr>
        <p:spPr>
          <a:xfrm>
            <a:off x="406049" y="5814929"/>
            <a:ext cx="7687918" cy="307777"/>
          </a:xfrm>
          <a:prstGeom prst="rect">
            <a:avLst/>
          </a:prstGeom>
          <a:solidFill>
            <a:srgbClr val="F5891C"/>
          </a:solidFill>
          <a:ln>
            <a:solidFill>
              <a:schemeClr val="tx1"/>
            </a:solidFill>
          </a:ln>
          <a:effectLst>
            <a:outerShdw blurRad="50800" dist="38100" dir="2700000" algn="tl" rotWithShape="0">
              <a:prstClr val="black">
                <a:alpha val="40000"/>
              </a:prstClr>
            </a:outerShdw>
          </a:effectLst>
        </p:spPr>
        <p:txBody>
          <a:bodyPr wrap="square" lIns="91440" tIns="45720" rIns="91440" bIns="45720" anchor="t">
            <a:spAutoFit/>
          </a:bodyPr>
          <a:lstStyle/>
          <a:p>
            <a:r>
              <a:rPr lang="en-GB" sz="1400"/>
              <a:t>With this in mind, we have some </a:t>
            </a:r>
            <a:r>
              <a:rPr lang="en-GB" sz="1400" b="1"/>
              <a:t>familiarisation</a:t>
            </a:r>
            <a:r>
              <a:rPr lang="en-GB" sz="1400"/>
              <a:t> techniques on the following slides to help you:</a:t>
            </a:r>
            <a:endParaRPr lang="en-US"/>
          </a:p>
        </p:txBody>
      </p:sp>
      <p:pic>
        <p:nvPicPr>
          <p:cNvPr id="10" name="Picture 9">
            <a:extLst>
              <a:ext uri="{FF2B5EF4-FFF2-40B4-BE49-F238E27FC236}">
                <a16:creationId xmlns:a16="http://schemas.microsoft.com/office/drawing/2014/main" id="{80A6B156-A042-DA5C-80D1-77765845873A}"/>
              </a:ext>
            </a:extLst>
          </p:cNvPr>
          <p:cNvPicPr>
            <a:picLocks noGrp="1" noRot="1" noMove="1" noResize="1" noEditPoints="1" noAdjustHandles="1" noChangeArrowheads="1" noChangeShapeType="1" noCrop="1"/>
          </p:cNvPicPr>
          <p:nvPr/>
        </p:nvPicPr>
        <p:blipFill rotWithShape="1">
          <a:blip r:embed="rId3"/>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68810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E0BCE-2F1D-4233-BF13-700DC48109E9}"/>
              </a:ext>
            </a:extLst>
          </p:cNvPr>
          <p:cNvSpPr>
            <a:spLocks noGrp="1"/>
          </p:cNvSpPr>
          <p:nvPr>
            <p:ph type="title"/>
          </p:nvPr>
        </p:nvSpPr>
        <p:spPr>
          <a:xfrm>
            <a:off x="323528" y="1196752"/>
            <a:ext cx="7886700" cy="792088"/>
          </a:xfrm>
        </p:spPr>
        <p:txBody>
          <a:bodyPr/>
          <a:lstStyle/>
          <a:p>
            <a:r>
              <a:rPr lang="en-GB" b="1" i="1">
                <a:latin typeface="+mn-lt"/>
              </a:rPr>
              <a:t>Top tips for familiarisation:</a:t>
            </a:r>
            <a:endParaRPr lang="en-GB"/>
          </a:p>
        </p:txBody>
      </p:sp>
      <p:sp>
        <p:nvSpPr>
          <p:cNvPr id="3" name="Date Placeholder 2">
            <a:extLst>
              <a:ext uri="{FF2B5EF4-FFF2-40B4-BE49-F238E27FC236}">
                <a16:creationId xmlns:a16="http://schemas.microsoft.com/office/drawing/2014/main" id="{402004B2-6062-49FD-95C2-C83585E73E02}"/>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53D30E6B-B5C8-4D8E-ACAF-7D6EF658D911}"/>
              </a:ext>
            </a:extLst>
          </p:cNvPr>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2B0CCFFE-8932-403B-B97E-B309A8483C5C}"/>
              </a:ext>
            </a:extLst>
          </p:cNvPr>
          <p:cNvSpPr>
            <a:spLocks noGrp="1"/>
          </p:cNvSpPr>
          <p:nvPr>
            <p:ph type="sldNum" sz="quarter" idx="12"/>
          </p:nvPr>
        </p:nvSpPr>
        <p:spPr/>
        <p:txBody>
          <a:bodyPr/>
          <a:lstStyle/>
          <a:p>
            <a:fld id="{EFC07C4F-4DD7-4452-9CBE-7B4BC77324C7}" type="slidenum">
              <a:rPr lang="en-GB" smtClean="0"/>
              <a:t>4</a:t>
            </a:fld>
            <a:endParaRPr lang="en-GB"/>
          </a:p>
        </p:txBody>
      </p:sp>
      <p:graphicFrame>
        <p:nvGraphicFramePr>
          <p:cNvPr id="6" name="Table 5">
            <a:extLst>
              <a:ext uri="{FF2B5EF4-FFF2-40B4-BE49-F238E27FC236}">
                <a16:creationId xmlns:a16="http://schemas.microsoft.com/office/drawing/2014/main" id="{7FB3D5FE-07A8-40FD-A256-E9AFC4BC9866}"/>
              </a:ext>
            </a:extLst>
          </p:cNvPr>
          <p:cNvGraphicFramePr>
            <a:graphicFrameLocks noGrp="1"/>
          </p:cNvGraphicFramePr>
          <p:nvPr>
            <p:extLst>
              <p:ext uri="{D42A27DB-BD31-4B8C-83A1-F6EECF244321}">
                <p14:modId xmlns:p14="http://schemas.microsoft.com/office/powerpoint/2010/main" val="2513751192"/>
              </p:ext>
            </p:extLst>
          </p:nvPr>
        </p:nvGraphicFramePr>
        <p:xfrm>
          <a:off x="467544" y="1946348"/>
          <a:ext cx="3744416" cy="3785580"/>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3744416">
                  <a:extLst>
                    <a:ext uri="{9D8B030D-6E8A-4147-A177-3AD203B41FA5}">
                      <a16:colId xmlns:a16="http://schemas.microsoft.com/office/drawing/2014/main" val="798766055"/>
                    </a:ext>
                  </a:extLst>
                </a:gridCol>
              </a:tblGrid>
              <a:tr h="365857">
                <a:tc>
                  <a:txBody>
                    <a:bodyPr/>
                    <a:lstStyle/>
                    <a:p>
                      <a:pPr algn="ctr"/>
                      <a:r>
                        <a:rPr lang="en-GB" sz="1200" b="1" i="1"/>
                        <a:t>1</a:t>
                      </a:r>
                    </a:p>
                  </a:txBody>
                  <a:tcPr marT="72000" marB="72000" anchor="ctr">
                    <a:solidFill>
                      <a:srgbClr val="E6151B"/>
                    </a:solidFill>
                  </a:tcPr>
                </a:tc>
                <a:extLst>
                  <a:ext uri="{0D108BD9-81ED-4DB2-BD59-A6C34878D82A}">
                    <a16:rowId xmlns:a16="http://schemas.microsoft.com/office/drawing/2014/main" val="3884841772"/>
                  </a:ext>
                </a:extLst>
              </a:tr>
              <a:tr h="3419723">
                <a:tc>
                  <a:txBody>
                    <a:bodyPr/>
                    <a:lstStyle/>
                    <a:p>
                      <a:r>
                        <a:rPr lang="en-GB" sz="1200"/>
                        <a:t>Taking the piece one line at a time, speak each line six times, before adding the next line and repeating the extended section six times.</a:t>
                      </a:r>
                    </a:p>
                    <a:p>
                      <a:endParaRPr lang="en-GB" sz="1200"/>
                    </a:p>
                    <a:p>
                      <a:r>
                        <a:rPr lang="en-GB" sz="1200"/>
                        <a:t>Using the example of the poem The Horses by Ted Hughes:</a:t>
                      </a:r>
                    </a:p>
                    <a:p>
                      <a:endParaRPr lang="en-GB" sz="1200"/>
                    </a:p>
                    <a:p>
                      <a:r>
                        <a:rPr lang="en-GB" sz="1200" b="0" i="1" kern="1200">
                          <a:solidFill>
                            <a:srgbClr val="E6151B"/>
                          </a:solidFill>
                          <a:effectLst/>
                          <a:latin typeface="+mn-lt"/>
                          <a:ea typeface="+mn-ea"/>
                          <a:cs typeface="+mn-cs"/>
                        </a:rPr>
                        <a:t>I climbed through woods in the hour-before-dawn dark.</a:t>
                      </a:r>
                      <a:r>
                        <a:rPr lang="en-GB" sz="1200" i="1">
                          <a:solidFill>
                            <a:srgbClr val="E6151B"/>
                          </a:solidFill>
                        </a:rPr>
                        <a:t>(repeat X6) </a:t>
                      </a:r>
                    </a:p>
                    <a:p>
                      <a:endParaRPr lang="en-GB" sz="1200" i="1"/>
                    </a:p>
                    <a:p>
                      <a:r>
                        <a:rPr lang="en-GB" sz="1200" b="0" i="1" kern="1200">
                          <a:solidFill>
                            <a:srgbClr val="F5891C"/>
                          </a:solidFill>
                          <a:effectLst/>
                          <a:latin typeface="+mn-lt"/>
                          <a:ea typeface="+mn-ea"/>
                          <a:cs typeface="+mn-cs"/>
                        </a:rPr>
                        <a:t>I climbed through woods in the hour-before-dawn dark.</a:t>
                      </a:r>
                      <a:br>
                        <a:rPr lang="en-GB" sz="1200" i="1">
                          <a:solidFill>
                            <a:srgbClr val="F5891C"/>
                          </a:solidFill>
                        </a:rPr>
                      </a:br>
                      <a:r>
                        <a:rPr lang="en-GB" sz="1200" b="0" i="1" kern="1200">
                          <a:solidFill>
                            <a:srgbClr val="F5891C"/>
                          </a:solidFill>
                          <a:effectLst/>
                          <a:latin typeface="+mn-lt"/>
                          <a:ea typeface="+mn-ea"/>
                          <a:cs typeface="+mn-cs"/>
                        </a:rPr>
                        <a:t>Evil air, a frost-making stillness,</a:t>
                      </a:r>
                      <a:r>
                        <a:rPr lang="en-GB" sz="1200" i="1">
                          <a:solidFill>
                            <a:srgbClr val="F5891C"/>
                          </a:solidFill>
                        </a:rPr>
                        <a:t>(repeat X6) </a:t>
                      </a:r>
                    </a:p>
                    <a:p>
                      <a:endParaRPr lang="en-GB" sz="1200" i="1"/>
                    </a:p>
                    <a:p>
                      <a:r>
                        <a:rPr lang="en-GB" sz="1200" b="0" i="1" kern="1200">
                          <a:solidFill>
                            <a:srgbClr val="E6151B"/>
                          </a:solidFill>
                          <a:effectLst/>
                          <a:latin typeface="+mn-lt"/>
                          <a:ea typeface="+mn-ea"/>
                          <a:cs typeface="+mn-cs"/>
                        </a:rPr>
                        <a:t>I climbed through woods in the hour-before-dawn dark.</a:t>
                      </a:r>
                      <a:br>
                        <a:rPr lang="en-GB" sz="1200" i="1">
                          <a:solidFill>
                            <a:srgbClr val="E6151B"/>
                          </a:solidFill>
                        </a:rPr>
                      </a:br>
                      <a:r>
                        <a:rPr lang="en-GB" sz="1200" b="0" i="1" kern="1200">
                          <a:solidFill>
                            <a:srgbClr val="E6151B"/>
                          </a:solidFill>
                          <a:effectLst/>
                          <a:latin typeface="+mn-lt"/>
                          <a:ea typeface="+mn-ea"/>
                          <a:cs typeface="+mn-cs"/>
                        </a:rPr>
                        <a:t>Evil air, a frost-making stillness,</a:t>
                      </a:r>
                      <a:br>
                        <a:rPr lang="en-GB" sz="1200" i="1">
                          <a:solidFill>
                            <a:srgbClr val="E6151B"/>
                          </a:solidFill>
                        </a:rPr>
                      </a:br>
                      <a:br>
                        <a:rPr lang="en-GB" sz="1200" i="1">
                          <a:solidFill>
                            <a:srgbClr val="E6151B"/>
                          </a:solidFill>
                        </a:rPr>
                      </a:br>
                      <a:r>
                        <a:rPr lang="en-GB" sz="1200" b="0" i="1" kern="1200">
                          <a:solidFill>
                            <a:srgbClr val="E6151B"/>
                          </a:solidFill>
                          <a:effectLst/>
                          <a:latin typeface="+mn-lt"/>
                          <a:ea typeface="+mn-ea"/>
                          <a:cs typeface="+mn-cs"/>
                        </a:rPr>
                        <a:t>Not a leaf, not a bird </a:t>
                      </a:r>
                      <a:r>
                        <a:rPr lang="en-GB" sz="1200" i="1">
                          <a:solidFill>
                            <a:srgbClr val="E6151B"/>
                          </a:solidFill>
                        </a:rPr>
                        <a:t>(repeat X6)</a:t>
                      </a:r>
                    </a:p>
                  </a:txBody>
                  <a:tcPr marT="72000" marB="72000"/>
                </a:tc>
                <a:extLst>
                  <a:ext uri="{0D108BD9-81ED-4DB2-BD59-A6C34878D82A}">
                    <a16:rowId xmlns:a16="http://schemas.microsoft.com/office/drawing/2014/main" val="828240821"/>
                  </a:ext>
                </a:extLst>
              </a:tr>
            </a:tbl>
          </a:graphicData>
        </a:graphic>
      </p:graphicFrame>
      <p:graphicFrame>
        <p:nvGraphicFramePr>
          <p:cNvPr id="7" name="Table 6">
            <a:extLst>
              <a:ext uri="{FF2B5EF4-FFF2-40B4-BE49-F238E27FC236}">
                <a16:creationId xmlns:a16="http://schemas.microsoft.com/office/drawing/2014/main" id="{382AFFB8-1604-43F7-8C1D-DFC1B410C964}"/>
              </a:ext>
            </a:extLst>
          </p:cNvPr>
          <p:cNvGraphicFramePr>
            <a:graphicFrameLocks noGrp="1"/>
          </p:cNvGraphicFramePr>
          <p:nvPr>
            <p:extLst>
              <p:ext uri="{D42A27DB-BD31-4B8C-83A1-F6EECF244321}">
                <p14:modId xmlns:p14="http://schemas.microsoft.com/office/powerpoint/2010/main" val="2978352930"/>
              </p:ext>
            </p:extLst>
          </p:nvPr>
        </p:nvGraphicFramePr>
        <p:xfrm>
          <a:off x="4572000" y="1946348"/>
          <a:ext cx="3086100" cy="3785580"/>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3086100">
                  <a:extLst>
                    <a:ext uri="{9D8B030D-6E8A-4147-A177-3AD203B41FA5}">
                      <a16:colId xmlns:a16="http://schemas.microsoft.com/office/drawing/2014/main" val="3218423153"/>
                    </a:ext>
                  </a:extLst>
                </a:gridCol>
              </a:tblGrid>
              <a:tr h="345832">
                <a:tc>
                  <a:txBody>
                    <a:bodyPr/>
                    <a:lstStyle/>
                    <a:p>
                      <a:pPr algn="ctr"/>
                      <a:r>
                        <a:rPr lang="en-GB" b="1" i="1"/>
                        <a:t>2</a:t>
                      </a:r>
                    </a:p>
                  </a:txBody>
                  <a:tcPr marT="72000" marB="72000" anchor="ctr">
                    <a:solidFill>
                      <a:srgbClr val="F5891C"/>
                    </a:solidFill>
                  </a:tcPr>
                </a:tc>
                <a:extLst>
                  <a:ext uri="{0D108BD9-81ED-4DB2-BD59-A6C34878D82A}">
                    <a16:rowId xmlns:a16="http://schemas.microsoft.com/office/drawing/2014/main" val="2895854428"/>
                  </a:ext>
                </a:extLst>
              </a:tr>
              <a:tr h="3397448">
                <a:tc>
                  <a:txBody>
                    <a:bodyPr/>
                    <a:lstStyle/>
                    <a:p>
                      <a:r>
                        <a:rPr lang="en-GB" sz="1200"/>
                        <a:t>Read the piece through a number of times.</a:t>
                      </a:r>
                    </a:p>
                    <a:p>
                      <a:endParaRPr lang="en-GB" sz="1200"/>
                    </a:p>
                    <a:p>
                      <a:r>
                        <a:rPr lang="en-GB" sz="1200"/>
                        <a:t>After, turn the paper over, and see how much of it you can accurately write out before you have to remind yourself of the words. </a:t>
                      </a:r>
                    </a:p>
                    <a:p>
                      <a:endParaRPr lang="en-GB" sz="1200"/>
                    </a:p>
                    <a:p>
                      <a:r>
                        <a:rPr lang="en-GB" sz="1200"/>
                        <a:t>Each time you have to check the words, start writing the piece out from the beginning again. </a:t>
                      </a:r>
                    </a:p>
                    <a:p>
                      <a:endParaRPr lang="en-GB" sz="1200"/>
                    </a:p>
                    <a:p>
                      <a:r>
                        <a:rPr lang="en-GB" sz="1200"/>
                        <a:t>This can also be used with reciting the words out loud or typing the words out.</a:t>
                      </a:r>
                    </a:p>
                    <a:p>
                      <a:endParaRPr lang="en-GB" sz="1200"/>
                    </a:p>
                    <a:p>
                      <a:endParaRPr lang="en-GB" sz="1200"/>
                    </a:p>
                    <a:p>
                      <a:endParaRPr lang="en-GB" sz="1200"/>
                    </a:p>
                    <a:p>
                      <a:endParaRPr lang="en-GB" sz="1200"/>
                    </a:p>
                    <a:p>
                      <a:endParaRPr lang="en-GB" sz="1200"/>
                    </a:p>
                    <a:p>
                      <a:endParaRPr lang="en-GB" sz="1200"/>
                    </a:p>
                  </a:txBody>
                  <a:tcPr marT="72000" marB="72000"/>
                </a:tc>
                <a:extLst>
                  <a:ext uri="{0D108BD9-81ED-4DB2-BD59-A6C34878D82A}">
                    <a16:rowId xmlns:a16="http://schemas.microsoft.com/office/drawing/2014/main" val="1772784990"/>
                  </a:ext>
                </a:extLst>
              </a:tr>
            </a:tbl>
          </a:graphicData>
        </a:graphic>
      </p:graphicFrame>
      <p:pic>
        <p:nvPicPr>
          <p:cNvPr id="8" name="Picture 7">
            <a:extLst>
              <a:ext uri="{FF2B5EF4-FFF2-40B4-BE49-F238E27FC236}">
                <a16:creationId xmlns:a16="http://schemas.microsoft.com/office/drawing/2014/main" id="{D5A6499B-59CA-CDDF-90A5-BB9E31507A9A}"/>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542981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E2597-A3ED-429C-8BA2-B3089DD6007E}"/>
              </a:ext>
            </a:extLst>
          </p:cNvPr>
          <p:cNvSpPr>
            <a:spLocks noGrp="1"/>
          </p:cNvSpPr>
          <p:nvPr>
            <p:ph type="title"/>
          </p:nvPr>
        </p:nvSpPr>
        <p:spPr>
          <a:xfrm>
            <a:off x="323528" y="1052736"/>
            <a:ext cx="7886700" cy="720080"/>
          </a:xfrm>
        </p:spPr>
        <p:txBody>
          <a:bodyPr/>
          <a:lstStyle/>
          <a:p>
            <a:r>
              <a:rPr lang="en-GB" b="1" i="1">
                <a:latin typeface="+mn-lt"/>
              </a:rPr>
              <a:t>Top tips for familiarisation:</a:t>
            </a:r>
            <a:endParaRPr lang="en-GB"/>
          </a:p>
        </p:txBody>
      </p:sp>
      <p:sp>
        <p:nvSpPr>
          <p:cNvPr id="3" name="Date Placeholder 2">
            <a:extLst>
              <a:ext uri="{FF2B5EF4-FFF2-40B4-BE49-F238E27FC236}">
                <a16:creationId xmlns:a16="http://schemas.microsoft.com/office/drawing/2014/main" id="{DB82F21A-8F2A-4A57-9080-3C485EC09B5A}"/>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D8FEBF31-EEFE-4622-B526-4DEFB50FF5BD}"/>
              </a:ext>
            </a:extLst>
          </p:cNvPr>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E63D0B9B-EB62-47DC-8BBF-1A6E5CDC1239}"/>
              </a:ext>
            </a:extLst>
          </p:cNvPr>
          <p:cNvSpPr>
            <a:spLocks noGrp="1"/>
          </p:cNvSpPr>
          <p:nvPr>
            <p:ph type="sldNum" sz="quarter" idx="12"/>
          </p:nvPr>
        </p:nvSpPr>
        <p:spPr/>
        <p:txBody>
          <a:bodyPr/>
          <a:lstStyle/>
          <a:p>
            <a:fld id="{EFC07C4F-4DD7-4452-9CBE-7B4BC77324C7}" type="slidenum">
              <a:rPr lang="en-GB" smtClean="0"/>
              <a:t>5</a:t>
            </a:fld>
            <a:endParaRPr lang="en-GB"/>
          </a:p>
        </p:txBody>
      </p:sp>
      <p:graphicFrame>
        <p:nvGraphicFramePr>
          <p:cNvPr id="7" name="Table 6">
            <a:extLst>
              <a:ext uri="{FF2B5EF4-FFF2-40B4-BE49-F238E27FC236}">
                <a16:creationId xmlns:a16="http://schemas.microsoft.com/office/drawing/2014/main" id="{BF976F0D-172C-4B84-A248-D2ADD89C5AC7}"/>
              </a:ext>
            </a:extLst>
          </p:cNvPr>
          <p:cNvGraphicFramePr>
            <a:graphicFrameLocks noGrp="1"/>
          </p:cNvGraphicFramePr>
          <p:nvPr>
            <p:extLst>
              <p:ext uri="{D42A27DB-BD31-4B8C-83A1-F6EECF244321}">
                <p14:modId xmlns:p14="http://schemas.microsoft.com/office/powerpoint/2010/main" val="95210197"/>
              </p:ext>
            </p:extLst>
          </p:nvPr>
        </p:nvGraphicFramePr>
        <p:xfrm>
          <a:off x="467544" y="1810951"/>
          <a:ext cx="3086100" cy="2149920"/>
        </p:xfrm>
        <a:graphic>
          <a:graphicData uri="http://schemas.openxmlformats.org/drawingml/2006/table">
            <a:tbl>
              <a:tblPr firstRow="1" bandRow="1">
                <a:tableStyleId>{5940675A-B579-460E-94D1-54222C63F5DA}</a:tableStyleId>
              </a:tblPr>
              <a:tblGrid>
                <a:gridCol w="3086100">
                  <a:extLst>
                    <a:ext uri="{9D8B030D-6E8A-4147-A177-3AD203B41FA5}">
                      <a16:colId xmlns:a16="http://schemas.microsoft.com/office/drawing/2014/main" val="2988422831"/>
                    </a:ext>
                  </a:extLst>
                </a:gridCol>
              </a:tblGrid>
              <a:tr h="360000">
                <a:tc>
                  <a:txBody>
                    <a:bodyPr/>
                    <a:lstStyle/>
                    <a:p>
                      <a:pPr algn="ctr"/>
                      <a:r>
                        <a:rPr lang="en-GB" b="1" i="1"/>
                        <a:t>3</a:t>
                      </a:r>
                    </a:p>
                  </a:txBody>
                  <a:tcPr marT="72000" marB="72000" anchor="ctr">
                    <a:solidFill>
                      <a:srgbClr val="C2D720"/>
                    </a:solidFill>
                  </a:tcPr>
                </a:tc>
                <a:extLst>
                  <a:ext uri="{0D108BD9-81ED-4DB2-BD59-A6C34878D82A}">
                    <a16:rowId xmlns:a16="http://schemas.microsoft.com/office/drawing/2014/main" val="2982741587"/>
                  </a:ext>
                </a:extLst>
              </a:tr>
              <a:tr h="365016">
                <a:tc>
                  <a:txBody>
                    <a:bodyPr/>
                    <a:lstStyle/>
                    <a:p>
                      <a:r>
                        <a:rPr lang="en-GB" sz="1200"/>
                        <a:t>Make an audio recording of yourself accurately reading the piece with expression and pause.</a:t>
                      </a:r>
                    </a:p>
                    <a:p>
                      <a:endParaRPr lang="en-GB" sz="1200"/>
                    </a:p>
                    <a:p>
                      <a:r>
                        <a:rPr lang="en-GB" sz="1200"/>
                        <a:t>Copy the piece to an audio file and replay the piece through headphones, speaking the words along with the file. </a:t>
                      </a:r>
                    </a:p>
                    <a:p>
                      <a:endParaRPr lang="en-GB" sz="1200"/>
                    </a:p>
                    <a:p>
                      <a:r>
                        <a:rPr lang="en-GB" sz="1200"/>
                        <a:t>Go back to the beginning each time you make an error.</a:t>
                      </a:r>
                    </a:p>
                  </a:txBody>
                  <a:tcPr marT="72000" marB="72000"/>
                </a:tc>
                <a:extLst>
                  <a:ext uri="{0D108BD9-81ED-4DB2-BD59-A6C34878D82A}">
                    <a16:rowId xmlns:a16="http://schemas.microsoft.com/office/drawing/2014/main" val="1568608751"/>
                  </a:ext>
                </a:extLst>
              </a:tr>
            </a:tbl>
          </a:graphicData>
        </a:graphic>
      </p:graphicFrame>
      <p:graphicFrame>
        <p:nvGraphicFramePr>
          <p:cNvPr id="8" name="Table 7">
            <a:extLst>
              <a:ext uri="{FF2B5EF4-FFF2-40B4-BE49-F238E27FC236}">
                <a16:creationId xmlns:a16="http://schemas.microsoft.com/office/drawing/2014/main" id="{219D4CBC-C159-42DF-BDE4-80AB8ABF0C21}"/>
              </a:ext>
            </a:extLst>
          </p:cNvPr>
          <p:cNvGraphicFramePr>
            <a:graphicFrameLocks noGrp="1"/>
          </p:cNvGraphicFramePr>
          <p:nvPr>
            <p:extLst>
              <p:ext uri="{D42A27DB-BD31-4B8C-83A1-F6EECF244321}">
                <p14:modId xmlns:p14="http://schemas.microsoft.com/office/powerpoint/2010/main" val="3855287398"/>
              </p:ext>
            </p:extLst>
          </p:nvPr>
        </p:nvGraphicFramePr>
        <p:xfrm>
          <a:off x="467544" y="4087721"/>
          <a:ext cx="3086100" cy="1601280"/>
        </p:xfrm>
        <a:graphic>
          <a:graphicData uri="http://schemas.openxmlformats.org/drawingml/2006/table">
            <a:tbl>
              <a:tblPr firstRow="1" bandRow="1">
                <a:tableStyleId>{5940675A-B579-460E-94D1-54222C63F5DA}</a:tableStyleId>
              </a:tblPr>
              <a:tblGrid>
                <a:gridCol w="3086100">
                  <a:extLst>
                    <a:ext uri="{9D8B030D-6E8A-4147-A177-3AD203B41FA5}">
                      <a16:colId xmlns:a16="http://schemas.microsoft.com/office/drawing/2014/main" val="1488001004"/>
                    </a:ext>
                  </a:extLst>
                </a:gridCol>
              </a:tblGrid>
              <a:tr h="360000">
                <a:tc>
                  <a:txBody>
                    <a:bodyPr/>
                    <a:lstStyle/>
                    <a:p>
                      <a:pPr algn="ctr"/>
                      <a:r>
                        <a:rPr lang="en-GB" b="1" i="1"/>
                        <a:t>4</a:t>
                      </a:r>
                    </a:p>
                  </a:txBody>
                  <a:tcPr marT="72000" marB="72000" anchor="ctr">
                    <a:solidFill>
                      <a:srgbClr val="F5891C"/>
                    </a:solidFill>
                  </a:tcPr>
                </a:tc>
                <a:extLst>
                  <a:ext uri="{0D108BD9-81ED-4DB2-BD59-A6C34878D82A}">
                    <a16:rowId xmlns:a16="http://schemas.microsoft.com/office/drawing/2014/main" val="2009794963"/>
                  </a:ext>
                </a:extLst>
              </a:tr>
              <a:tr h="365016">
                <a:tc>
                  <a:txBody>
                    <a:bodyPr/>
                    <a:lstStyle/>
                    <a:p>
                      <a:r>
                        <a:rPr lang="en-GB" sz="1200"/>
                        <a:t>Make an audio recording of yourself accurately reading the piece with expression and pause.</a:t>
                      </a:r>
                    </a:p>
                    <a:p>
                      <a:endParaRPr lang="en-GB" sz="1200"/>
                    </a:p>
                    <a:p>
                      <a:r>
                        <a:rPr lang="en-GB" sz="1200"/>
                        <a:t>Copy the file multiple times and listen to the audio at every opportunity – even when you go to sleep!</a:t>
                      </a:r>
                    </a:p>
                  </a:txBody>
                  <a:tcPr marT="72000" marB="72000"/>
                </a:tc>
                <a:extLst>
                  <a:ext uri="{0D108BD9-81ED-4DB2-BD59-A6C34878D82A}">
                    <a16:rowId xmlns:a16="http://schemas.microsoft.com/office/drawing/2014/main" val="153202515"/>
                  </a:ext>
                </a:extLst>
              </a:tr>
            </a:tbl>
          </a:graphicData>
        </a:graphic>
      </p:graphicFrame>
      <p:graphicFrame>
        <p:nvGraphicFramePr>
          <p:cNvPr id="9" name="Table 8">
            <a:extLst>
              <a:ext uri="{FF2B5EF4-FFF2-40B4-BE49-F238E27FC236}">
                <a16:creationId xmlns:a16="http://schemas.microsoft.com/office/drawing/2014/main" id="{D5A112A5-143A-4ECF-AFBF-F04CB0FC5B54}"/>
              </a:ext>
            </a:extLst>
          </p:cNvPr>
          <p:cNvGraphicFramePr>
            <a:graphicFrameLocks noGrp="1"/>
          </p:cNvGraphicFramePr>
          <p:nvPr>
            <p:extLst>
              <p:ext uri="{D42A27DB-BD31-4B8C-83A1-F6EECF244321}">
                <p14:modId xmlns:p14="http://schemas.microsoft.com/office/powerpoint/2010/main" val="2803588122"/>
              </p:ext>
            </p:extLst>
          </p:nvPr>
        </p:nvGraphicFramePr>
        <p:xfrm>
          <a:off x="3725044" y="1805016"/>
          <a:ext cx="4947964" cy="2644460"/>
        </p:xfrm>
        <a:graphic>
          <a:graphicData uri="http://schemas.openxmlformats.org/drawingml/2006/table">
            <a:tbl>
              <a:tblPr firstRow="1" bandRow="1">
                <a:tableStyleId>{5940675A-B579-460E-94D1-54222C63F5DA}</a:tableStyleId>
              </a:tblPr>
              <a:tblGrid>
                <a:gridCol w="4947964">
                  <a:extLst>
                    <a:ext uri="{9D8B030D-6E8A-4147-A177-3AD203B41FA5}">
                      <a16:colId xmlns:a16="http://schemas.microsoft.com/office/drawing/2014/main" val="18207238"/>
                    </a:ext>
                  </a:extLst>
                </a:gridCol>
              </a:tblGrid>
              <a:tr h="321641">
                <a:tc>
                  <a:txBody>
                    <a:bodyPr/>
                    <a:lstStyle/>
                    <a:p>
                      <a:pPr algn="ctr"/>
                      <a:r>
                        <a:rPr lang="en-GB" b="1" i="1"/>
                        <a:t>5</a:t>
                      </a:r>
                    </a:p>
                  </a:txBody>
                  <a:tcPr marT="72000" marB="72000" anchor="ctr">
                    <a:solidFill>
                      <a:srgbClr val="FBD109"/>
                    </a:solidFill>
                  </a:tcPr>
                </a:tc>
                <a:extLst>
                  <a:ext uri="{0D108BD9-81ED-4DB2-BD59-A6C34878D82A}">
                    <a16:rowId xmlns:a16="http://schemas.microsoft.com/office/drawing/2014/main" val="840745536"/>
                  </a:ext>
                </a:extLst>
              </a:tr>
              <a:tr h="2294720">
                <a:tc>
                  <a:txBody>
                    <a:bodyPr/>
                    <a:lstStyle/>
                    <a:p>
                      <a:r>
                        <a:rPr lang="en-GB" sz="1200"/>
                        <a:t>‘Storyboarding’ your piece. </a:t>
                      </a:r>
                    </a:p>
                    <a:p>
                      <a:endParaRPr lang="en-GB" sz="1200"/>
                    </a:p>
                    <a:p>
                      <a:r>
                        <a:rPr lang="en-GB" sz="1200"/>
                        <a:t>Draw up a grid and take the piece in chunks, drawing pictures of each element, with the words above it. </a:t>
                      </a:r>
                    </a:p>
                    <a:p>
                      <a:endParaRPr lang="en-GB" sz="1200"/>
                    </a:p>
                    <a:p>
                      <a:r>
                        <a:rPr lang="en-GB" sz="1200"/>
                        <a:t>On the next slide is an example (made using </a:t>
                      </a:r>
                      <a:r>
                        <a:rPr lang="en-GB" sz="1200">
                          <a:hlinkClick r:id="rId2"/>
                        </a:rPr>
                        <a:t>‘Storyboard That’</a:t>
                      </a:r>
                      <a:r>
                        <a:rPr lang="en-GB" sz="1200"/>
                        <a:t>), Medusa by Louise Bogan. When you have finished your storyboard, try delivering it (or acting it out) in front of friends and family as a way to establish it in your memory. </a:t>
                      </a:r>
                    </a:p>
                    <a:p>
                      <a:endParaRPr lang="en-GB" sz="1200"/>
                    </a:p>
                    <a:p>
                      <a:r>
                        <a:rPr lang="en-GB" sz="1200"/>
                        <a:t>The more you practise, the more you will remember!</a:t>
                      </a:r>
                    </a:p>
                  </a:txBody>
                  <a:tcPr marT="72000" marB="72000"/>
                </a:tc>
                <a:extLst>
                  <a:ext uri="{0D108BD9-81ED-4DB2-BD59-A6C34878D82A}">
                    <a16:rowId xmlns:a16="http://schemas.microsoft.com/office/drawing/2014/main" val="1623449139"/>
                  </a:ext>
                </a:extLst>
              </a:tr>
            </a:tbl>
          </a:graphicData>
        </a:graphic>
      </p:graphicFrame>
      <p:sp>
        <p:nvSpPr>
          <p:cNvPr id="18" name="TextBox 17">
            <a:extLst>
              <a:ext uri="{FF2B5EF4-FFF2-40B4-BE49-F238E27FC236}">
                <a16:creationId xmlns:a16="http://schemas.microsoft.com/office/drawing/2014/main" id="{1FDDED7F-9F2C-444D-B2FB-D3A6B5E5FA52}"/>
              </a:ext>
            </a:extLst>
          </p:cNvPr>
          <p:cNvSpPr txBox="1"/>
          <p:nvPr/>
        </p:nvSpPr>
        <p:spPr>
          <a:xfrm>
            <a:off x="3725044" y="4629063"/>
            <a:ext cx="4947964" cy="1600438"/>
          </a:xfrm>
          <a:prstGeom prst="rect">
            <a:avLst/>
          </a:prstGeom>
          <a:noFill/>
        </p:spPr>
        <p:txBody>
          <a:bodyPr wrap="square" lIns="91440" tIns="45720" rIns="91440" bIns="45720" rtlCol="0" anchor="t">
            <a:spAutoFit/>
          </a:bodyPr>
          <a:lstStyle/>
          <a:p>
            <a:pPr algn="ctr"/>
            <a:r>
              <a:rPr lang="en-GB" sz="1400" i="1">
                <a:solidFill>
                  <a:srgbClr val="E6151B"/>
                </a:solidFill>
              </a:rPr>
              <a:t>There is no one perfect method for familiarisation – you might want to use a combination of these and other methods to suit you and your type of text.</a:t>
            </a:r>
          </a:p>
          <a:p>
            <a:pPr algn="ctr"/>
            <a:endParaRPr lang="en-GB" sz="1400" i="1">
              <a:solidFill>
                <a:srgbClr val="E6151B"/>
              </a:solidFill>
            </a:endParaRPr>
          </a:p>
          <a:p>
            <a:pPr algn="ctr"/>
            <a:r>
              <a:rPr lang="en-GB" sz="1400" i="1">
                <a:solidFill>
                  <a:srgbClr val="E6151B"/>
                </a:solidFill>
              </a:rPr>
              <a:t>Use the page in your workbook to keep track of the methods you’ve tried and how well it works for you. You might discover new revision tools to use.</a:t>
            </a:r>
          </a:p>
        </p:txBody>
      </p:sp>
      <p:pic>
        <p:nvPicPr>
          <p:cNvPr id="6" name="Picture 5">
            <a:extLst>
              <a:ext uri="{FF2B5EF4-FFF2-40B4-BE49-F238E27FC236}">
                <a16:creationId xmlns:a16="http://schemas.microsoft.com/office/drawing/2014/main" id="{86751103-6F10-486C-6B00-71681FA0742D}"/>
              </a:ext>
            </a:extLst>
          </p:cNvPr>
          <p:cNvPicPr>
            <a:picLocks noGrp="1" noRot="1" noMove="1" noResize="1" noEditPoints="1" noAdjustHandles="1" noChangeArrowheads="1" noChangeShapeType="1" noCrop="1"/>
          </p:cNvPicPr>
          <p:nvPr/>
        </p:nvPicPr>
        <p:blipFill rotWithShape="1">
          <a:blip r:embed="rId3"/>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986969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34ABF-69CE-4344-AFD2-1D893626D6FD}"/>
              </a:ext>
            </a:extLst>
          </p:cNvPr>
          <p:cNvSpPr>
            <a:spLocks noGrp="1"/>
          </p:cNvSpPr>
          <p:nvPr>
            <p:ph type="title"/>
          </p:nvPr>
        </p:nvSpPr>
        <p:spPr/>
        <p:txBody>
          <a:bodyPr/>
          <a:lstStyle/>
          <a:p>
            <a:endParaRPr lang="en-GB"/>
          </a:p>
        </p:txBody>
      </p:sp>
      <p:sp>
        <p:nvSpPr>
          <p:cNvPr id="3" name="Date Placeholder 2">
            <a:extLst>
              <a:ext uri="{FF2B5EF4-FFF2-40B4-BE49-F238E27FC236}">
                <a16:creationId xmlns:a16="http://schemas.microsoft.com/office/drawing/2014/main" id="{132ABA49-084A-4D9B-8A97-92EE033DB282}"/>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AC0FCD1F-C816-40FE-A75A-D5824FF05101}"/>
              </a:ext>
            </a:extLst>
          </p:cNvPr>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08B7155D-3E1D-443D-9B74-C8E929F25E6E}"/>
              </a:ext>
            </a:extLst>
          </p:cNvPr>
          <p:cNvSpPr>
            <a:spLocks noGrp="1"/>
          </p:cNvSpPr>
          <p:nvPr>
            <p:ph type="sldNum" sz="quarter" idx="12"/>
          </p:nvPr>
        </p:nvSpPr>
        <p:spPr/>
        <p:txBody>
          <a:bodyPr/>
          <a:lstStyle/>
          <a:p>
            <a:fld id="{EFC07C4F-4DD7-4452-9CBE-7B4BC77324C7}" type="slidenum">
              <a:rPr lang="en-GB" smtClean="0"/>
              <a:t>6</a:t>
            </a:fld>
            <a:endParaRPr lang="en-GB"/>
          </a:p>
        </p:txBody>
      </p:sp>
      <p:pic>
        <p:nvPicPr>
          <p:cNvPr id="7" name="Picture 6">
            <a:extLst>
              <a:ext uri="{FF2B5EF4-FFF2-40B4-BE49-F238E27FC236}">
                <a16:creationId xmlns:a16="http://schemas.microsoft.com/office/drawing/2014/main" id="{AF424751-3B68-4682-A2FE-F7E5E90309B4}"/>
              </a:ext>
            </a:extLst>
          </p:cNvPr>
          <p:cNvPicPr>
            <a:picLocks noChangeAspect="1"/>
          </p:cNvPicPr>
          <p:nvPr/>
        </p:nvPicPr>
        <p:blipFill>
          <a:blip r:embed="rId3"/>
          <a:stretch>
            <a:fillRect/>
          </a:stretch>
        </p:blipFill>
        <p:spPr>
          <a:xfrm>
            <a:off x="36512" y="136525"/>
            <a:ext cx="9144000" cy="3004444"/>
          </a:xfrm>
          <a:prstGeom prst="rect">
            <a:avLst/>
          </a:prstGeom>
        </p:spPr>
      </p:pic>
      <p:pic>
        <p:nvPicPr>
          <p:cNvPr id="9" name="Picture 8">
            <a:extLst>
              <a:ext uri="{FF2B5EF4-FFF2-40B4-BE49-F238E27FC236}">
                <a16:creationId xmlns:a16="http://schemas.microsoft.com/office/drawing/2014/main" id="{937B38EB-C40A-4912-B41B-5CC96D4C3D79}"/>
              </a:ext>
            </a:extLst>
          </p:cNvPr>
          <p:cNvPicPr>
            <a:picLocks noChangeAspect="1"/>
          </p:cNvPicPr>
          <p:nvPr/>
        </p:nvPicPr>
        <p:blipFill>
          <a:blip r:embed="rId4"/>
          <a:stretch>
            <a:fillRect/>
          </a:stretch>
        </p:blipFill>
        <p:spPr>
          <a:xfrm>
            <a:off x="0" y="3225911"/>
            <a:ext cx="6372200" cy="3004445"/>
          </a:xfrm>
          <a:prstGeom prst="rect">
            <a:avLst/>
          </a:prstGeom>
        </p:spPr>
      </p:pic>
      <p:pic>
        <p:nvPicPr>
          <p:cNvPr id="10" name="Picture 9">
            <a:extLst>
              <a:ext uri="{FF2B5EF4-FFF2-40B4-BE49-F238E27FC236}">
                <a16:creationId xmlns:a16="http://schemas.microsoft.com/office/drawing/2014/main" id="{E1F64AD5-333E-4D27-9C40-576DBC9C092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18499" y="3266965"/>
            <a:ext cx="2554230" cy="2466291"/>
          </a:xfrm>
          <a:prstGeom prst="rect">
            <a:avLst/>
          </a:prstGeom>
        </p:spPr>
      </p:pic>
      <p:sp>
        <p:nvSpPr>
          <p:cNvPr id="12" name="TextBox 11"/>
          <p:cNvSpPr txBox="1"/>
          <p:nvPr/>
        </p:nvSpPr>
        <p:spPr>
          <a:xfrm>
            <a:off x="6494627" y="3501008"/>
            <a:ext cx="2401974" cy="1569660"/>
          </a:xfrm>
          <a:prstGeom prst="rect">
            <a:avLst/>
          </a:prstGeom>
          <a:noFill/>
        </p:spPr>
        <p:txBody>
          <a:bodyPr wrap="square" lIns="91440" tIns="45720" rIns="91440" bIns="45720" rtlCol="0" anchor="t">
            <a:spAutoFit/>
          </a:bodyPr>
          <a:lstStyle/>
          <a:p>
            <a:pPr algn="ctr"/>
            <a:r>
              <a:rPr lang="en-GB" sz="1200"/>
              <a:t>Remember: you don’t have to memorise every word, especially if you are recommending a novel – but you should know the text well enough to be able to fully and freely communicate its meaning without being hindered by looking at the page.</a:t>
            </a:r>
          </a:p>
        </p:txBody>
      </p:sp>
      <p:pic>
        <p:nvPicPr>
          <p:cNvPr id="6" name="Picture 5">
            <a:extLst>
              <a:ext uri="{FF2B5EF4-FFF2-40B4-BE49-F238E27FC236}">
                <a16:creationId xmlns:a16="http://schemas.microsoft.com/office/drawing/2014/main" id="{CE7BB5D8-80DE-ACF3-3AB9-26B9CD212E6C}"/>
              </a:ext>
            </a:extLst>
          </p:cNvPr>
          <p:cNvPicPr>
            <a:picLocks noGrp="1" noRot="1" noMove="1" noResize="1" noEditPoints="1" noAdjustHandles="1" noChangeArrowheads="1" noChangeShapeType="1" noCrop="1"/>
          </p:cNvPicPr>
          <p:nvPr/>
        </p:nvPicPr>
        <p:blipFill rotWithShape="1">
          <a:blip r:embed="rId6"/>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3388903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7</a:t>
            </a:fld>
            <a:endParaRPr lang="en-GB"/>
          </a:p>
        </p:txBody>
      </p:sp>
      <p:graphicFrame>
        <p:nvGraphicFramePr>
          <p:cNvPr id="6" name="Table 5">
            <a:extLst>
              <a:ext uri="{FF2B5EF4-FFF2-40B4-BE49-F238E27FC236}">
                <a16:creationId xmlns:a16="http://schemas.microsoft.com/office/drawing/2014/main" id="{EB122C81-75FA-4E6C-8018-B0DB4C9B2D46}"/>
              </a:ext>
            </a:extLst>
          </p:cNvPr>
          <p:cNvGraphicFramePr>
            <a:graphicFrameLocks noGrp="1"/>
          </p:cNvGraphicFramePr>
          <p:nvPr>
            <p:extLst>
              <p:ext uri="{D42A27DB-BD31-4B8C-83A1-F6EECF244321}">
                <p14:modId xmlns:p14="http://schemas.microsoft.com/office/powerpoint/2010/main" val="4035646920"/>
              </p:ext>
            </p:extLst>
          </p:nvPr>
        </p:nvGraphicFramePr>
        <p:xfrm>
          <a:off x="317476" y="3167633"/>
          <a:ext cx="8331699" cy="1188713"/>
        </p:xfrm>
        <a:graphic>
          <a:graphicData uri="http://schemas.openxmlformats.org/drawingml/2006/table">
            <a:tbl>
              <a:tblPr firstRow="1" firstCol="1" bandRow="1">
                <a:tableStyleId>{5940675A-B579-460E-94D1-54222C63F5DA}</a:tableStyleId>
              </a:tblPr>
              <a:tblGrid>
                <a:gridCol w="1387969">
                  <a:extLst>
                    <a:ext uri="{9D8B030D-6E8A-4147-A177-3AD203B41FA5}">
                      <a16:colId xmlns:a16="http://schemas.microsoft.com/office/drawing/2014/main" val="642750220"/>
                    </a:ext>
                  </a:extLst>
                </a:gridCol>
                <a:gridCol w="1388746">
                  <a:extLst>
                    <a:ext uri="{9D8B030D-6E8A-4147-A177-3AD203B41FA5}">
                      <a16:colId xmlns:a16="http://schemas.microsoft.com/office/drawing/2014/main" val="132556441"/>
                    </a:ext>
                  </a:extLst>
                </a:gridCol>
                <a:gridCol w="1388746">
                  <a:extLst>
                    <a:ext uri="{9D8B030D-6E8A-4147-A177-3AD203B41FA5}">
                      <a16:colId xmlns:a16="http://schemas.microsoft.com/office/drawing/2014/main" val="1566759370"/>
                    </a:ext>
                  </a:extLst>
                </a:gridCol>
                <a:gridCol w="1388746">
                  <a:extLst>
                    <a:ext uri="{9D8B030D-6E8A-4147-A177-3AD203B41FA5}">
                      <a16:colId xmlns:a16="http://schemas.microsoft.com/office/drawing/2014/main" val="1761561305"/>
                    </a:ext>
                  </a:extLst>
                </a:gridCol>
                <a:gridCol w="1388746">
                  <a:extLst>
                    <a:ext uri="{9D8B030D-6E8A-4147-A177-3AD203B41FA5}">
                      <a16:colId xmlns:a16="http://schemas.microsoft.com/office/drawing/2014/main" val="3134730794"/>
                    </a:ext>
                  </a:extLst>
                </a:gridCol>
                <a:gridCol w="1388746">
                  <a:extLst>
                    <a:ext uri="{9D8B030D-6E8A-4147-A177-3AD203B41FA5}">
                      <a16:colId xmlns:a16="http://schemas.microsoft.com/office/drawing/2014/main" val="2807741651"/>
                    </a:ext>
                  </a:extLst>
                </a:gridCol>
              </a:tblGrid>
              <a:tr h="1188713">
                <a:tc>
                  <a:txBody>
                    <a:bodyPr/>
                    <a:lstStyle/>
                    <a:p>
                      <a:pPr algn="ctr">
                        <a:lnSpc>
                          <a:spcPts val="1210"/>
                        </a:lnSpc>
                        <a:spcBef>
                          <a:spcPts val="100"/>
                        </a:spcBef>
                      </a:pPr>
                      <a:r>
                        <a:rPr lang="en-GB" sz="1200" b="1">
                          <a:effectLst/>
                          <a:latin typeface="Calibri" panose="020F0502020204030204" pitchFamily="34" charset="0"/>
                          <a:ea typeface="Times New Roman" panose="02020603050405020304" pitchFamily="18" charset="0"/>
                          <a:cs typeface="Times New Roman" panose="02020603050405020304" pitchFamily="18" charset="0"/>
                        </a:rPr>
                        <a:t>Delivery/Voice/</a:t>
                      </a:r>
                      <a:br>
                        <a:rPr lang="en-GB" sz="1200" b="1">
                          <a:effectLst/>
                          <a:latin typeface="Calibri" panose="020F0502020204030204" pitchFamily="34" charset="0"/>
                          <a:ea typeface="Times New Roman" panose="02020603050405020304" pitchFamily="18" charset="0"/>
                          <a:cs typeface="Times New Roman" panose="02020603050405020304" pitchFamily="18" charset="0"/>
                        </a:rPr>
                      </a:br>
                      <a:r>
                        <a:rPr lang="en-GB" sz="1200" b="1">
                          <a:effectLst/>
                          <a:latin typeface="Calibri" panose="020F0502020204030204" pitchFamily="34" charset="0"/>
                          <a:ea typeface="Times New Roman" panose="02020603050405020304" pitchFamily="18" charset="0"/>
                          <a:cs typeface="Times New Roman" panose="02020603050405020304" pitchFamily="18" charset="0"/>
                        </a:rPr>
                        <a:t>Face</a:t>
                      </a:r>
                      <a:endParaRPr lang="en-GB" sz="1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85000"/>
                      </a:schemeClr>
                    </a:solidFill>
                  </a:tcPr>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Voice audible and clear, using vocal and facial expression.</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Voice audible and clear, appropriate phrasing.</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Appropriate phrasing, pace and pause.</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spc="-5">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Appropriate phrasing, good use of pace and pause.</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spcBef>
                          <a:spcPts val="100"/>
                        </a:spcBef>
                      </a:pPr>
                      <a:r>
                        <a:rPr lang="en-GB" sz="1200" b="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Free and fluent delivery.</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extLst>
                  <a:ext uri="{0D108BD9-81ED-4DB2-BD59-A6C34878D82A}">
                    <a16:rowId xmlns:a16="http://schemas.microsoft.com/office/drawing/2014/main" val="943605723"/>
                  </a:ext>
                </a:extLst>
              </a:tr>
            </a:tbl>
          </a:graphicData>
        </a:graphic>
      </p:graphicFrame>
      <p:sp>
        <p:nvSpPr>
          <p:cNvPr id="7" name="Title 1">
            <a:extLst>
              <a:ext uri="{FF2B5EF4-FFF2-40B4-BE49-F238E27FC236}">
                <a16:creationId xmlns:a16="http://schemas.microsoft.com/office/drawing/2014/main" id="{FA8DF4A8-ABF5-457C-BCD2-DD007782A4EA}"/>
              </a:ext>
            </a:extLst>
          </p:cNvPr>
          <p:cNvSpPr>
            <a:spLocks noGrp="1"/>
          </p:cNvSpPr>
          <p:nvPr>
            <p:ph type="title"/>
          </p:nvPr>
        </p:nvSpPr>
        <p:spPr>
          <a:xfrm>
            <a:off x="323528" y="1268760"/>
            <a:ext cx="7886700" cy="792088"/>
          </a:xfrm>
        </p:spPr>
        <p:txBody>
          <a:bodyPr>
            <a:noAutofit/>
          </a:bodyPr>
          <a:lstStyle/>
          <a:p>
            <a:r>
              <a:rPr lang="en-US" b="1" i="1">
                <a:latin typeface="+mn-lt"/>
              </a:rPr>
              <a:t>Pace, Pause, and Expression to Create Mood and Meaning</a:t>
            </a:r>
          </a:p>
        </p:txBody>
      </p:sp>
      <p:graphicFrame>
        <p:nvGraphicFramePr>
          <p:cNvPr id="8" name="Table 7">
            <a:extLst>
              <a:ext uri="{FF2B5EF4-FFF2-40B4-BE49-F238E27FC236}">
                <a16:creationId xmlns:a16="http://schemas.microsoft.com/office/drawing/2014/main" id="{617530EA-1209-483E-97EE-969A4EF749FE}"/>
              </a:ext>
            </a:extLst>
          </p:cNvPr>
          <p:cNvGraphicFramePr>
            <a:graphicFrameLocks noGrp="1"/>
          </p:cNvGraphicFramePr>
          <p:nvPr>
            <p:extLst>
              <p:ext uri="{D42A27DB-BD31-4B8C-83A1-F6EECF244321}">
                <p14:modId xmlns:p14="http://schemas.microsoft.com/office/powerpoint/2010/main" val="2630028160"/>
              </p:ext>
            </p:extLst>
          </p:nvPr>
        </p:nvGraphicFramePr>
        <p:xfrm>
          <a:off x="317476" y="4365104"/>
          <a:ext cx="8331699" cy="1188713"/>
        </p:xfrm>
        <a:graphic>
          <a:graphicData uri="http://schemas.openxmlformats.org/drawingml/2006/table">
            <a:tbl>
              <a:tblPr firstRow="1" firstCol="1" bandRow="1">
                <a:tableStyleId>{5940675A-B579-460E-94D1-54222C63F5DA}</a:tableStyleId>
              </a:tblPr>
              <a:tblGrid>
                <a:gridCol w="1387969">
                  <a:extLst>
                    <a:ext uri="{9D8B030D-6E8A-4147-A177-3AD203B41FA5}">
                      <a16:colId xmlns:a16="http://schemas.microsoft.com/office/drawing/2014/main" val="2517309589"/>
                    </a:ext>
                  </a:extLst>
                </a:gridCol>
                <a:gridCol w="1388746">
                  <a:extLst>
                    <a:ext uri="{9D8B030D-6E8A-4147-A177-3AD203B41FA5}">
                      <a16:colId xmlns:a16="http://schemas.microsoft.com/office/drawing/2014/main" val="1435819958"/>
                    </a:ext>
                  </a:extLst>
                </a:gridCol>
                <a:gridCol w="1388746">
                  <a:extLst>
                    <a:ext uri="{9D8B030D-6E8A-4147-A177-3AD203B41FA5}">
                      <a16:colId xmlns:a16="http://schemas.microsoft.com/office/drawing/2014/main" val="596634559"/>
                    </a:ext>
                  </a:extLst>
                </a:gridCol>
                <a:gridCol w="1388746">
                  <a:extLst>
                    <a:ext uri="{9D8B030D-6E8A-4147-A177-3AD203B41FA5}">
                      <a16:colId xmlns:a16="http://schemas.microsoft.com/office/drawing/2014/main" val="2682392110"/>
                    </a:ext>
                  </a:extLst>
                </a:gridCol>
                <a:gridCol w="1388746">
                  <a:extLst>
                    <a:ext uri="{9D8B030D-6E8A-4147-A177-3AD203B41FA5}">
                      <a16:colId xmlns:a16="http://schemas.microsoft.com/office/drawing/2014/main" val="1370831289"/>
                    </a:ext>
                  </a:extLst>
                </a:gridCol>
                <a:gridCol w="1388746">
                  <a:extLst>
                    <a:ext uri="{9D8B030D-6E8A-4147-A177-3AD203B41FA5}">
                      <a16:colId xmlns:a16="http://schemas.microsoft.com/office/drawing/2014/main" val="2927418739"/>
                    </a:ext>
                  </a:extLst>
                </a:gridCol>
              </a:tblGrid>
              <a:tr h="1188713">
                <a:tc>
                  <a:txBody>
                    <a:bodyPr/>
                    <a:lstStyle/>
                    <a:p>
                      <a:pPr algn="ctr">
                        <a:lnSpc>
                          <a:spcPts val="1210"/>
                        </a:lnSpc>
                        <a:spcBef>
                          <a:spcPts val="100"/>
                        </a:spcBef>
                      </a:pPr>
                      <a:r>
                        <a:rPr lang="en-GB" sz="1200" b="1">
                          <a:effectLst/>
                          <a:latin typeface="Calibri" panose="020F0502020204030204" pitchFamily="34" charset="0"/>
                          <a:ea typeface="Times New Roman" panose="02020603050405020304" pitchFamily="18" charset="0"/>
                          <a:cs typeface="Times New Roman" panose="02020603050405020304" pitchFamily="18" charset="0"/>
                        </a:rPr>
                        <a:t>Interpretation/</a:t>
                      </a:r>
                      <a:br>
                        <a:rPr lang="en-GB" sz="1200" b="1">
                          <a:effectLst/>
                          <a:latin typeface="Calibri" panose="020F0502020204030204" pitchFamily="34" charset="0"/>
                          <a:ea typeface="Times New Roman" panose="02020603050405020304" pitchFamily="18" charset="0"/>
                          <a:cs typeface="Times New Roman" panose="02020603050405020304" pitchFamily="18" charset="0"/>
                        </a:rPr>
                      </a:br>
                      <a:r>
                        <a:rPr lang="en-GB" sz="1200" b="1">
                          <a:effectLst/>
                          <a:latin typeface="Calibri" panose="020F0502020204030204" pitchFamily="34" charset="0"/>
                          <a:ea typeface="Times New Roman" panose="02020603050405020304" pitchFamily="18" charset="0"/>
                          <a:cs typeface="Times New Roman" panose="02020603050405020304" pitchFamily="18" charset="0"/>
                        </a:rPr>
                        <a:t>Communication</a:t>
                      </a:r>
                      <a:endParaRPr lang="en-GB" sz="1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85000"/>
                      </a:schemeClr>
                    </a:solidFill>
                  </a:tcPr>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Concentrates on the metre or structure.</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Conveys the meaning of the text well.</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Creates and conveys mood.</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spc="-5">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Creates and conveys mood with good audience awareness.</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spcBef>
                          <a:spcPts val="100"/>
                        </a:spcBef>
                      </a:pPr>
                      <a:r>
                        <a:rPr lang="en-GB" sz="1200" b="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Sense of spontaneity with sensitivity to text and audience.</a:t>
                      </a:r>
                      <a:endParaRPr lang="en-GB" sz="1200" b="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extLst>
                  <a:ext uri="{0D108BD9-81ED-4DB2-BD59-A6C34878D82A}">
                    <a16:rowId xmlns:a16="http://schemas.microsoft.com/office/drawing/2014/main" val="3884886783"/>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044104781"/>
              </p:ext>
            </p:extLst>
          </p:nvPr>
        </p:nvGraphicFramePr>
        <p:xfrm>
          <a:off x="317476" y="2412129"/>
          <a:ext cx="8331699" cy="755504"/>
        </p:xfrm>
        <a:graphic>
          <a:graphicData uri="http://schemas.openxmlformats.org/drawingml/2006/table">
            <a:tbl>
              <a:tblPr firstRow="1" firstCol="1" bandRow="1">
                <a:tableStyleId>{5940675A-B579-460E-94D1-54222C63F5DA}</a:tableStyleId>
              </a:tblPr>
              <a:tblGrid>
                <a:gridCol w="1387969">
                  <a:extLst>
                    <a:ext uri="{9D8B030D-6E8A-4147-A177-3AD203B41FA5}">
                      <a16:colId xmlns:a16="http://schemas.microsoft.com/office/drawing/2014/main" val="266740369"/>
                    </a:ext>
                  </a:extLst>
                </a:gridCol>
                <a:gridCol w="1388746">
                  <a:extLst>
                    <a:ext uri="{9D8B030D-6E8A-4147-A177-3AD203B41FA5}">
                      <a16:colId xmlns:a16="http://schemas.microsoft.com/office/drawing/2014/main" val="3877529832"/>
                    </a:ext>
                  </a:extLst>
                </a:gridCol>
                <a:gridCol w="1388746">
                  <a:extLst>
                    <a:ext uri="{9D8B030D-6E8A-4147-A177-3AD203B41FA5}">
                      <a16:colId xmlns:a16="http://schemas.microsoft.com/office/drawing/2014/main" val="675003978"/>
                    </a:ext>
                  </a:extLst>
                </a:gridCol>
                <a:gridCol w="1388746">
                  <a:extLst>
                    <a:ext uri="{9D8B030D-6E8A-4147-A177-3AD203B41FA5}">
                      <a16:colId xmlns:a16="http://schemas.microsoft.com/office/drawing/2014/main" val="376702507"/>
                    </a:ext>
                  </a:extLst>
                </a:gridCol>
                <a:gridCol w="1388746">
                  <a:extLst>
                    <a:ext uri="{9D8B030D-6E8A-4147-A177-3AD203B41FA5}">
                      <a16:colId xmlns:a16="http://schemas.microsoft.com/office/drawing/2014/main" val="2304002202"/>
                    </a:ext>
                  </a:extLst>
                </a:gridCol>
                <a:gridCol w="1388746">
                  <a:extLst>
                    <a:ext uri="{9D8B030D-6E8A-4147-A177-3AD203B41FA5}">
                      <a16:colId xmlns:a16="http://schemas.microsoft.com/office/drawing/2014/main" val="663296003"/>
                    </a:ext>
                  </a:extLst>
                </a:gridCol>
              </a:tblGrid>
              <a:tr h="755504">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Section 3: Literary Recommendation</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Time: 4 minutes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6000" marB="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Pass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6000" marB="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Good Pass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(Endorsed)</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6000" marB="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Merit</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6000" marB="0" anchor="ctr">
                    <a:solidFill>
                      <a:schemeClr val="bg1">
                        <a:lumMod val="75000"/>
                      </a:schemeClr>
                    </a:solidFill>
                  </a:tcPr>
                </a:tc>
                <a:tc>
                  <a:txBody>
                    <a:bodyPr/>
                    <a:lstStyle/>
                    <a:p>
                      <a:pPr algn="ctr">
                        <a:lnSpc>
                          <a:spcPts val="1210"/>
                        </a:lnSpc>
                      </a:pPr>
                      <a:r>
                        <a:rPr lang="en-GB" sz="1200" b="1" spc="-5">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Merit Plus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b="1" spc="-5">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(Endorsed)</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6000" marB="0" anchor="ctr">
                    <a:solidFill>
                      <a:schemeClr val="bg1">
                        <a:lumMod val="75000"/>
                      </a:schemeClr>
                    </a:solidFill>
                  </a:tcPr>
                </a:tc>
                <a:tc>
                  <a:txBody>
                    <a:bodyPr/>
                    <a:lstStyle/>
                    <a:p>
                      <a:pPr algn="ct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Distinction</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36000" marB="0" anchor="ctr">
                    <a:solidFill>
                      <a:schemeClr val="bg1">
                        <a:lumMod val="75000"/>
                      </a:schemeClr>
                    </a:solidFill>
                  </a:tcPr>
                </a:tc>
                <a:extLst>
                  <a:ext uri="{0D108BD9-81ED-4DB2-BD59-A6C34878D82A}">
                    <a16:rowId xmlns:a16="http://schemas.microsoft.com/office/drawing/2014/main" val="2753523077"/>
                  </a:ext>
                </a:extLst>
              </a:tr>
            </a:tbl>
          </a:graphicData>
        </a:graphic>
      </p:graphicFrame>
      <p:pic>
        <p:nvPicPr>
          <p:cNvPr id="9" name="Picture 8">
            <a:extLst>
              <a:ext uri="{FF2B5EF4-FFF2-40B4-BE49-F238E27FC236}">
                <a16:creationId xmlns:a16="http://schemas.microsoft.com/office/drawing/2014/main" id="{62200F3B-B337-3D20-E2C3-79ABAFB27A20}"/>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2974942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C832F8B-CEA4-4BED-9754-DB55A5A0F39B}"/>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C81A0D66-CFAF-4D53-A00D-1500E604C3FB}"/>
              </a:ext>
            </a:extLst>
          </p:cNvPr>
          <p:cNvSpPr>
            <a:spLocks noGrp="1"/>
          </p:cNvSpPr>
          <p:nvPr>
            <p:ph type="ftr" sz="quarter" idx="11"/>
          </p:nvPr>
        </p:nvSpPr>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07D319EA-3F1B-410F-98E1-D1F9CF85EFA4}"/>
              </a:ext>
            </a:extLst>
          </p:cNvPr>
          <p:cNvSpPr>
            <a:spLocks noGrp="1"/>
          </p:cNvSpPr>
          <p:nvPr>
            <p:ph type="sldNum" sz="quarter" idx="12"/>
          </p:nvPr>
        </p:nvSpPr>
        <p:spPr/>
        <p:txBody>
          <a:bodyPr/>
          <a:lstStyle/>
          <a:p>
            <a:fld id="{EFC07C4F-4DD7-4452-9CBE-7B4BC77324C7}" type="slidenum">
              <a:rPr lang="en-GB" smtClean="0"/>
              <a:t>8</a:t>
            </a:fld>
            <a:endParaRPr lang="en-GB"/>
          </a:p>
        </p:txBody>
      </p:sp>
      <p:sp>
        <p:nvSpPr>
          <p:cNvPr id="7" name="Title 1">
            <a:extLst>
              <a:ext uri="{FF2B5EF4-FFF2-40B4-BE49-F238E27FC236}">
                <a16:creationId xmlns:a16="http://schemas.microsoft.com/office/drawing/2014/main" id="{1791F164-8519-45B7-96CA-894F96C85EB0}"/>
              </a:ext>
            </a:extLst>
          </p:cNvPr>
          <p:cNvSpPr>
            <a:spLocks noGrp="1"/>
          </p:cNvSpPr>
          <p:nvPr>
            <p:ph type="title"/>
          </p:nvPr>
        </p:nvSpPr>
        <p:spPr>
          <a:xfrm>
            <a:off x="323032" y="1437452"/>
            <a:ext cx="7886700" cy="367592"/>
          </a:xfrm>
        </p:spPr>
        <p:txBody>
          <a:bodyPr>
            <a:noAutofit/>
          </a:bodyPr>
          <a:lstStyle/>
          <a:p>
            <a:r>
              <a:rPr lang="en-US" sz="3200" b="1" i="1">
                <a:latin typeface="+mn-lt"/>
              </a:rPr>
              <a:t>Pace, Pause and Expression:</a:t>
            </a:r>
            <a:br>
              <a:rPr lang="en-US" sz="3200" b="1" i="1">
                <a:latin typeface="+mn-lt"/>
              </a:rPr>
            </a:br>
            <a:r>
              <a:rPr lang="en-US" sz="3200" b="1" i="1">
                <a:latin typeface="+mn-lt"/>
              </a:rPr>
              <a:t>Creating Mood and Meaning</a:t>
            </a:r>
          </a:p>
        </p:txBody>
      </p:sp>
      <p:sp>
        <p:nvSpPr>
          <p:cNvPr id="6" name="TextBox 5"/>
          <p:cNvSpPr txBox="1"/>
          <p:nvPr/>
        </p:nvSpPr>
        <p:spPr>
          <a:xfrm>
            <a:off x="323528" y="2060848"/>
            <a:ext cx="8496944" cy="4154984"/>
          </a:xfrm>
          <a:prstGeom prst="rect">
            <a:avLst/>
          </a:prstGeom>
          <a:noFill/>
        </p:spPr>
        <p:txBody>
          <a:bodyPr wrap="square" rtlCol="0">
            <a:spAutoFit/>
          </a:bodyPr>
          <a:lstStyle/>
          <a:p>
            <a:r>
              <a:rPr lang="en-GB" sz="1200" b="1" i="1"/>
              <a:t>One of the most important things to remember is:</a:t>
            </a:r>
          </a:p>
          <a:p>
            <a:endParaRPr lang="en-GB" sz="1200" b="1" i="1"/>
          </a:p>
          <a:p>
            <a:r>
              <a:rPr lang="en-GB" sz="1200" b="1" i="1">
                <a:solidFill>
                  <a:srgbClr val="E6151B"/>
                </a:solidFill>
              </a:rPr>
              <a:t>Do not rush.</a:t>
            </a:r>
          </a:p>
          <a:p>
            <a:endParaRPr lang="en-GB" sz="1200"/>
          </a:p>
          <a:p>
            <a:r>
              <a:rPr lang="en-GB" sz="1200"/>
              <a:t>Nerves and adrenaline can cause you to rush through your recommendation, so make sure you practise the pace of your reading. Some ways that you can work on this as you are learning and developing your reading/recitation are:</a:t>
            </a:r>
          </a:p>
          <a:p>
            <a:endParaRPr lang="en-GB" sz="1200"/>
          </a:p>
          <a:p>
            <a:pPr marL="285750" indent="-285750">
              <a:buFont typeface="Arial" panose="020B0604020202020204" pitchFamily="34" charset="0"/>
              <a:buChar char="•"/>
            </a:pPr>
            <a:r>
              <a:rPr lang="en-GB" sz="1200" i="1"/>
              <a:t>Sing the words (to the tune of a nursery rhyme, a song by a favourite artist, a classical piece) – by singing, you automatically lengthen vowel sounds, which slows the pace. Then, speak your piece and see if it helps you to control the pace.</a:t>
            </a:r>
          </a:p>
          <a:p>
            <a:pPr marL="285750" indent="-285750">
              <a:buFont typeface="Arial" panose="020B0604020202020204" pitchFamily="34" charset="0"/>
              <a:buChar char="•"/>
            </a:pPr>
            <a:r>
              <a:rPr lang="en-GB" sz="1200" i="1"/>
              <a:t>Complete a lap to the first line – of the classroom, of your bedroom/hallway, around a group of chairs (whichever suits). Try to make your first line (obviously, dependant on the text) last the duration of your lap.</a:t>
            </a:r>
          </a:p>
          <a:p>
            <a:pPr marL="285750" indent="-285750">
              <a:buFont typeface="Arial" panose="020B0604020202020204" pitchFamily="34" charset="0"/>
              <a:buChar char="•"/>
            </a:pPr>
            <a:r>
              <a:rPr lang="en-GB" sz="1200" i="1"/>
              <a:t>Make the punctuation physical – choose an action to perform for pieces of punctuation e.g. do a squat for a comma, turn 360° for a full stop. </a:t>
            </a:r>
          </a:p>
          <a:p>
            <a:endParaRPr lang="en-GB" sz="1200" i="1"/>
          </a:p>
          <a:p>
            <a:r>
              <a:rPr lang="en-GB" sz="1200" i="1"/>
              <a:t>On a copy of your text, you could:</a:t>
            </a:r>
          </a:p>
          <a:p>
            <a:pPr marL="285750" indent="-285750">
              <a:buFont typeface="Arial" panose="020B0604020202020204" pitchFamily="34" charset="0"/>
              <a:buChar char="•"/>
            </a:pPr>
            <a:r>
              <a:rPr lang="en-GB" sz="1200" i="1"/>
              <a:t>Explore the rhythm, metre and/or stresses of the text. Add underline, highlight, or bold to words/syllables you want to stress. For poetry, consider the metre it is written in – is it iambic pentameter, for example?</a:t>
            </a:r>
          </a:p>
          <a:p>
            <a:pPr marL="285750" indent="-285750">
              <a:buFont typeface="Arial" panose="020B0604020202020204" pitchFamily="34" charset="0"/>
              <a:buChar char="•"/>
            </a:pPr>
            <a:r>
              <a:rPr lang="en-GB" sz="1200" i="1"/>
              <a:t>Similarly, experiment with pauses – where do you want to pause for dramatic effect? Why? For how long? </a:t>
            </a:r>
          </a:p>
          <a:p>
            <a:pPr marL="285750" indent="-285750">
              <a:buFont typeface="Arial" panose="020B0604020202020204" pitchFamily="34" charset="0"/>
              <a:buChar char="•"/>
            </a:pPr>
            <a:r>
              <a:rPr lang="en-GB" sz="1200" i="1"/>
              <a:t>Are there any words you want to be quieter or louder?</a:t>
            </a:r>
          </a:p>
          <a:p>
            <a:pPr marL="285750" indent="-285750">
              <a:buFont typeface="Arial" panose="020B0604020202020204" pitchFamily="34" charset="0"/>
              <a:buChar char="•"/>
            </a:pPr>
            <a:r>
              <a:rPr lang="en-GB" sz="1200" i="1"/>
              <a:t>Is there dialogue? How are you going to differentiate between dialogue and narration? </a:t>
            </a:r>
          </a:p>
          <a:p>
            <a:pPr marL="285750" indent="-285750">
              <a:buFont typeface="Arial" panose="020B0604020202020204" pitchFamily="34" charset="0"/>
              <a:buChar char="•"/>
            </a:pPr>
            <a:r>
              <a:rPr lang="en-GB" sz="1200" i="1"/>
              <a:t>Annotate your text with the emotions/moods you want to convey to your audience – then think about how you can create them with your voice, facial expression and body language. </a:t>
            </a:r>
          </a:p>
        </p:txBody>
      </p:sp>
      <p:pic>
        <p:nvPicPr>
          <p:cNvPr id="15" name="Picture 14">
            <a:extLst>
              <a:ext uri="{FF2B5EF4-FFF2-40B4-BE49-F238E27FC236}">
                <a16:creationId xmlns:a16="http://schemas.microsoft.com/office/drawing/2014/main" id="{E1F64AD5-333E-4D27-9C40-576DBC9C09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4168" y="1196752"/>
            <a:ext cx="2554230" cy="1512167"/>
          </a:xfrm>
          <a:prstGeom prst="rect">
            <a:avLst/>
          </a:prstGeom>
        </p:spPr>
      </p:pic>
      <p:sp>
        <p:nvSpPr>
          <p:cNvPr id="16" name="TextBox 15"/>
          <p:cNvSpPr txBox="1"/>
          <p:nvPr/>
        </p:nvSpPr>
        <p:spPr>
          <a:xfrm>
            <a:off x="6228184" y="1340768"/>
            <a:ext cx="2304256" cy="1015663"/>
          </a:xfrm>
          <a:prstGeom prst="rect">
            <a:avLst/>
          </a:prstGeom>
          <a:noFill/>
        </p:spPr>
        <p:txBody>
          <a:bodyPr wrap="square" rtlCol="0">
            <a:spAutoFit/>
          </a:bodyPr>
          <a:lstStyle/>
          <a:p>
            <a:pPr algn="ctr"/>
            <a:r>
              <a:rPr lang="en-GB" sz="1200"/>
              <a:t>Use the peer assessment activity to give each another constructive criticism. </a:t>
            </a:r>
          </a:p>
          <a:p>
            <a:pPr algn="ctr"/>
            <a:r>
              <a:rPr lang="en-GB" sz="1200"/>
              <a:t>You can work together to support one another. </a:t>
            </a:r>
          </a:p>
        </p:txBody>
      </p:sp>
      <p:pic>
        <p:nvPicPr>
          <p:cNvPr id="2" name="Picture 1">
            <a:extLst>
              <a:ext uri="{FF2B5EF4-FFF2-40B4-BE49-F238E27FC236}">
                <a16:creationId xmlns:a16="http://schemas.microsoft.com/office/drawing/2014/main" id="{204CA649-2A05-25CC-6B84-55B7A14249A8}"/>
              </a:ext>
            </a:extLst>
          </p:cNvPr>
          <p:cNvPicPr>
            <a:picLocks noGrp="1" noRot="1" noMove="1" noResize="1" noEditPoints="1" noAdjustHandles="1" noChangeArrowheads="1" noChangeShapeType="1" noCrop="1"/>
          </p:cNvPicPr>
          <p:nvPr/>
        </p:nvPicPr>
        <p:blipFill rotWithShape="1">
          <a:blip r:embed="rId4"/>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186124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316BCD6-424A-B344-CCA6-2EA145B4108C}"/>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E080532F-EA91-A5ED-FB18-930F8F8F5C8A}"/>
              </a:ext>
            </a:extLst>
          </p:cNvPr>
          <p:cNvSpPr>
            <a:spLocks noGrp="1"/>
          </p:cNvSpPr>
          <p:nvPr>
            <p:ph type="ftr" sz="quarter" idx="11"/>
          </p:nvPr>
        </p:nvSpPr>
        <p:spPr>
          <a:xfrm>
            <a:off x="2438789" y="6375276"/>
            <a:ext cx="2890938" cy="365125"/>
          </a:xfrm>
        </p:spPr>
        <p:txBody>
          <a:bodyPr/>
          <a:lstStyle/>
          <a:p>
            <a:r>
              <a:rPr lang="en-US"/>
              <a:t>ESB-RES-C158 ESB Level 3 Certificate in Speech (Grade 8) 3.3: Vocal Expression, Body Language and Gesture</a:t>
            </a:r>
            <a:endParaRPr lang="en-GB"/>
          </a:p>
        </p:txBody>
      </p:sp>
      <p:sp>
        <p:nvSpPr>
          <p:cNvPr id="5" name="Slide Number Placeholder 4">
            <a:extLst>
              <a:ext uri="{FF2B5EF4-FFF2-40B4-BE49-F238E27FC236}">
                <a16:creationId xmlns:a16="http://schemas.microsoft.com/office/drawing/2014/main" id="{0D9CC3F3-F01A-2D5A-830A-1D7C6D8349AD}"/>
              </a:ext>
            </a:extLst>
          </p:cNvPr>
          <p:cNvSpPr>
            <a:spLocks noGrp="1"/>
          </p:cNvSpPr>
          <p:nvPr>
            <p:ph type="sldNum" sz="quarter" idx="12"/>
          </p:nvPr>
        </p:nvSpPr>
        <p:spPr/>
        <p:txBody>
          <a:bodyPr/>
          <a:lstStyle/>
          <a:p>
            <a:fld id="{EFC07C4F-4DD7-4452-9CBE-7B4BC77324C7}" type="slidenum">
              <a:rPr lang="en-GB" smtClean="0"/>
              <a:t>9</a:t>
            </a:fld>
            <a:endParaRPr lang="en-GB"/>
          </a:p>
        </p:txBody>
      </p:sp>
      <p:pic>
        <p:nvPicPr>
          <p:cNvPr id="6" name="Online Media 5" title="L3G8   Section 2   Reading 1">
            <a:hlinkClick r:id="" action="ppaction://media"/>
            <a:extLst>
              <a:ext uri="{FF2B5EF4-FFF2-40B4-BE49-F238E27FC236}">
                <a16:creationId xmlns:a16="http://schemas.microsoft.com/office/drawing/2014/main" id="{1A37D329-1E1B-DA83-2F90-997ECA52C02C}"/>
              </a:ext>
            </a:extLst>
          </p:cNvPr>
          <p:cNvPicPr>
            <a:picLocks noRot="1" noChangeAspect="1"/>
          </p:cNvPicPr>
          <p:nvPr>
            <a:videoFile r:link="rId1"/>
          </p:nvPr>
        </p:nvPicPr>
        <p:blipFill>
          <a:blip r:embed="rId5"/>
          <a:stretch>
            <a:fillRect/>
          </a:stretch>
        </p:blipFill>
        <p:spPr>
          <a:xfrm>
            <a:off x="395536" y="1153907"/>
            <a:ext cx="4536504" cy="2563125"/>
          </a:xfrm>
          <a:prstGeom prst="rect">
            <a:avLst/>
          </a:prstGeom>
        </p:spPr>
      </p:pic>
      <p:pic>
        <p:nvPicPr>
          <p:cNvPr id="7" name="Online Media 5" title="L3G8   Section 2   Reading 2">
            <a:hlinkClick r:id="" action="ppaction://media"/>
            <a:extLst>
              <a:ext uri="{FF2B5EF4-FFF2-40B4-BE49-F238E27FC236}">
                <a16:creationId xmlns:a16="http://schemas.microsoft.com/office/drawing/2014/main" id="{E0EB4C4B-4A37-7C31-43D1-01CDCF5FC79C}"/>
              </a:ext>
            </a:extLst>
          </p:cNvPr>
          <p:cNvPicPr>
            <a:picLocks noRot="1" noChangeAspect="1"/>
          </p:cNvPicPr>
          <p:nvPr>
            <a:videoFile r:link="rId2"/>
          </p:nvPr>
        </p:nvPicPr>
        <p:blipFill>
          <a:blip r:embed="rId6"/>
          <a:stretch>
            <a:fillRect/>
          </a:stretch>
        </p:blipFill>
        <p:spPr>
          <a:xfrm>
            <a:off x="405160" y="3798663"/>
            <a:ext cx="4526880" cy="2557688"/>
          </a:xfrm>
          <a:prstGeom prst="rect">
            <a:avLst/>
          </a:prstGeom>
        </p:spPr>
      </p:pic>
      <p:pic>
        <p:nvPicPr>
          <p:cNvPr id="9" name="Picture 8" descr="A white rectangular box with black text&#10;&#10;Description automatically generated">
            <a:extLst>
              <a:ext uri="{FF2B5EF4-FFF2-40B4-BE49-F238E27FC236}">
                <a16:creationId xmlns:a16="http://schemas.microsoft.com/office/drawing/2014/main" id="{4B455888-44F8-92A2-04BD-5CCB11634381}"/>
              </a:ext>
            </a:extLst>
          </p:cNvPr>
          <p:cNvPicPr>
            <a:picLocks noChangeAspect="1"/>
          </p:cNvPicPr>
          <p:nvPr/>
        </p:nvPicPr>
        <p:blipFill>
          <a:blip r:embed="rId7"/>
          <a:stretch>
            <a:fillRect/>
          </a:stretch>
        </p:blipFill>
        <p:spPr>
          <a:xfrm>
            <a:off x="5216773" y="1235611"/>
            <a:ext cx="3401803" cy="4542852"/>
          </a:xfrm>
          <a:prstGeom prst="rect">
            <a:avLst/>
          </a:prstGeom>
        </p:spPr>
      </p:pic>
      <p:sp>
        <p:nvSpPr>
          <p:cNvPr id="8" name="TextBox 7"/>
          <p:cNvSpPr txBox="1"/>
          <p:nvPr/>
        </p:nvSpPr>
        <p:spPr>
          <a:xfrm>
            <a:off x="5302699" y="5405626"/>
            <a:ext cx="3245635" cy="738664"/>
          </a:xfrm>
          <a:prstGeom prst="rect">
            <a:avLst/>
          </a:prstGeom>
          <a:solidFill>
            <a:srgbClr val="C2D72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sz="1400"/>
              <a:t>Use the self/peer assessment to judge the learners’ strengths and weaknesses in their Section 3 reading . </a:t>
            </a:r>
          </a:p>
        </p:txBody>
      </p:sp>
      <p:pic>
        <p:nvPicPr>
          <p:cNvPr id="2" name="Picture 1">
            <a:extLst>
              <a:ext uri="{FF2B5EF4-FFF2-40B4-BE49-F238E27FC236}">
                <a16:creationId xmlns:a16="http://schemas.microsoft.com/office/drawing/2014/main" id="{0D893EBC-C322-146B-9E4B-F004B1889458}"/>
              </a:ext>
            </a:extLst>
          </p:cNvPr>
          <p:cNvPicPr>
            <a:picLocks noGrp="1" noRot="1" noMove="1" noResize="1" noEditPoints="1" noAdjustHandles="1" noChangeArrowheads="1" noChangeShapeType="1" noCrop="1"/>
          </p:cNvPicPr>
          <p:nvPr/>
        </p:nvPicPr>
        <p:blipFill rotWithShape="1">
          <a:blip r:embed="rId8"/>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36577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6"/>
                </p:tgtEl>
              </p:cMediaNode>
            </p:video>
            <p:seq concurrent="1" nextAc="seek">
              <p:cTn id="12" restart="whenNotActive" fill="hold" evtFilter="cancelBubble" nodeType="interactiveSeq">
                <p:stCondLst>
                  <p:cond evt="onClick" delay="0">
                    <p:tgtEl>
                      <p:spTgt spid="6"/>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6"/>
                                        </p:tgtEl>
                                      </p:cBhvr>
                                    </p:cmd>
                                  </p:childTnLst>
                                </p:cTn>
                              </p:par>
                            </p:childTnLst>
                          </p:cTn>
                        </p:par>
                      </p:childTnLst>
                    </p:cTn>
                  </p:par>
                </p:childTnLst>
              </p:cTn>
              <p:nextCondLst>
                <p:cond evt="onClick" delay="0">
                  <p:tgtEl>
                    <p:spTgt spid="6"/>
                  </p:tgtEl>
                </p:cond>
              </p:nextCondLst>
            </p:seq>
            <p:seq concurrent="1" nextAc="seek">
              <p:cTn id="17" restart="whenNotActive" fill="hold" evtFilter="cancelBubble" nodeType="interactiveSeq">
                <p:stCondLst>
                  <p:cond evt="onClick" delay="0">
                    <p:tgtEl>
                      <p:spTgt spid="7"/>
                    </p:tgtEl>
                  </p:cond>
                </p:stCondLst>
                <p:endSync evt="end" delay="0">
                  <p:rtn val="all"/>
                </p:endSync>
                <p:childTnLst>
                  <p:par>
                    <p:cTn id="18" fill="hold">
                      <p:stCondLst>
                        <p:cond delay="0"/>
                      </p:stCondLst>
                      <p:childTnLst>
                        <p:par>
                          <p:cTn id="19" fill="hold">
                            <p:stCondLst>
                              <p:cond delay="0"/>
                            </p:stCondLst>
                            <p:childTnLst>
                              <p:par>
                                <p:cTn id="20" presetID="2" presetClass="mediacall" presetSubtype="0" fill="hold" nodeType="clickEffect">
                                  <p:stCondLst>
                                    <p:cond delay="0"/>
                                  </p:stCondLst>
                                  <p:childTnLst>
                                    <p:cmd type="call" cmd="togglePause">
                                      <p:cBhvr>
                                        <p:cTn id="21" dur="1" fill="hold"/>
                                        <p:tgtEl>
                                          <p:spTgt spid="7"/>
                                        </p:tgtEl>
                                      </p:cBhvr>
                                    </p:cmd>
                                  </p:childTnLst>
                                </p:cTn>
                              </p:par>
                            </p:childTnLst>
                          </p:cTn>
                        </p:par>
                      </p:childTnLst>
                    </p:cTn>
                  </p:par>
                </p:childTnLst>
              </p:cTn>
              <p:nextCondLst>
                <p:cond evt="onClick" delay="0">
                  <p:tgtEl>
                    <p:spTgt spid="7"/>
                  </p:tgtEl>
                </p:cond>
              </p:nextCondLst>
            </p:seq>
            <p:video>
              <p:cMediaNode vol="80000">
                <p:cTn id="22" fill="hold" display="0">
                  <p:stCondLst>
                    <p:cond delay="indefinite"/>
                  </p:stCondLst>
                </p:cTn>
                <p:tgtEl>
                  <p:spTgt spid="7"/>
                </p:tgtEl>
              </p:cMediaNode>
            </p:vide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854722D9B506340931AF81ABA667AF9" ma:contentTypeVersion="15" ma:contentTypeDescription="Create a new document." ma:contentTypeScope="" ma:versionID="81a16124ef4976491a0aab36431837a4">
  <xsd:schema xmlns:xsd="http://www.w3.org/2001/XMLSchema" xmlns:xs="http://www.w3.org/2001/XMLSchema" xmlns:p="http://schemas.microsoft.com/office/2006/metadata/properties" xmlns:ns2="010c06fb-adfb-4972-b43b-36d810ddac6c" xmlns:ns3="0e08f774-c844-414b-8174-1931542ea424" targetNamespace="http://schemas.microsoft.com/office/2006/metadata/properties" ma:root="true" ma:fieldsID="13ad70da30d14ec8b1b61026820a5d4a" ns2:_="" ns3:_="">
    <xsd:import namespace="010c06fb-adfb-4972-b43b-36d810ddac6c"/>
    <xsd:import namespace="0e08f774-c844-414b-8174-1931542ea42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0c06fb-adfb-4972-b43b-36d810ddac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5101557-b141-4344-8eed-a9c28da8fbb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08f774-c844-414b-8174-1931542ea42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ae4e3543-e7fe-4604-9e90-4040997bc85a}" ma:internalName="TaxCatchAll" ma:showField="CatchAllData" ma:web="0e08f774-c844-414b-8174-1931542ea42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10c06fb-adfb-4972-b43b-36d810ddac6c">
      <Terms xmlns="http://schemas.microsoft.com/office/infopath/2007/PartnerControls"/>
    </lcf76f155ced4ddcb4097134ff3c332f>
    <TaxCatchAll xmlns="0e08f774-c844-414b-8174-1931542ea424" xsi:nil="true"/>
  </documentManagement>
</p:properties>
</file>

<file path=customXml/itemProps1.xml><?xml version="1.0" encoding="utf-8"?>
<ds:datastoreItem xmlns:ds="http://schemas.openxmlformats.org/officeDocument/2006/customXml" ds:itemID="{B1CE418D-D069-41B4-B64B-F47D18C8B2ED}">
  <ds:schemaRefs>
    <ds:schemaRef ds:uri="http://schemas.microsoft.com/sharepoint/v3/contenttype/forms"/>
  </ds:schemaRefs>
</ds:datastoreItem>
</file>

<file path=customXml/itemProps2.xml><?xml version="1.0" encoding="utf-8"?>
<ds:datastoreItem xmlns:ds="http://schemas.openxmlformats.org/officeDocument/2006/customXml" ds:itemID="{02A22E41-B20D-4375-9482-44B2EF8A8709}">
  <ds:schemaRefs>
    <ds:schemaRef ds:uri="010c06fb-adfb-4972-b43b-36d810ddac6c"/>
    <ds:schemaRef ds:uri="0e08f774-c844-414b-8174-1931542ea42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0063417-9CBD-4EB3-82F2-B509F1E0ED03}">
  <ds:schemaRefs>
    <ds:schemaRef ds:uri="010c06fb-adfb-4972-b43b-36d810ddac6c"/>
    <ds:schemaRef ds:uri="0e08f774-c844-414b-8174-1931542ea42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9</Slides>
  <Notes>5</Notes>
  <HiddenSlides>0</HiddenSlide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Custom Design</vt:lpstr>
      <vt:lpstr>Section 3: Giving a reading - vocal expression and body language revisited</vt:lpstr>
      <vt:lpstr>Relevant Grade Descriptors</vt:lpstr>
      <vt:lpstr>Familiarisation Techniques</vt:lpstr>
      <vt:lpstr>Top tips for familiarisation:</vt:lpstr>
      <vt:lpstr>Top tips for familiarisation:</vt:lpstr>
      <vt:lpstr>PowerPoint Presentation</vt:lpstr>
      <vt:lpstr>Pace, Pause, and Expression to Create Mood and Meaning</vt:lpstr>
      <vt:lpstr>Pace, Pause and Expression: Creating Mood and Meaning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Liam</dc:creator>
  <cp:revision>1</cp:revision>
  <dcterms:created xsi:type="dcterms:W3CDTF">2014-08-12T18:49:29Z</dcterms:created>
  <dcterms:modified xsi:type="dcterms:W3CDTF">2024-10-11T14:12:21Z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0x0101005854722D9B506340931AF81ABA667AF9</vt:lpwstr>
  </property>
  <property fmtid="{D5CDD505-2E9C-101B-9397-08002B2CF9AE}" pid="3" name="Order">
    <vt:r8>14000</vt:r8>
  </property>
  <property fmtid="{D5CDD505-2E9C-101B-9397-08002B2CF9AE}" pid="4" name="MediaServiceImageTags">
    <vt:lpwstr/>
  </property>
</Properties>
</file>