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23"/>
  </p:notesMasterIdLst>
  <p:handoutMasterIdLst>
    <p:handoutMasterId r:id="rId24"/>
  </p:handoutMasterIdLst>
  <p:sldIdLst>
    <p:sldId id="269" r:id="rId6"/>
    <p:sldId id="270" r:id="rId7"/>
    <p:sldId id="265" r:id="rId8"/>
    <p:sldId id="266" r:id="rId9"/>
    <p:sldId id="267" r:id="rId10"/>
    <p:sldId id="280" r:id="rId11"/>
    <p:sldId id="275" r:id="rId12"/>
    <p:sldId id="274" r:id="rId13"/>
    <p:sldId id="273" r:id="rId14"/>
    <p:sldId id="276" r:id="rId15"/>
    <p:sldId id="277" r:id="rId16"/>
    <p:sldId id="278" r:id="rId17"/>
    <p:sldId id="268" r:id="rId18"/>
    <p:sldId id="271" r:id="rId19"/>
    <p:sldId id="272" r:id="rId20"/>
    <p:sldId id="279" r:id="rId21"/>
    <p:sldId id="28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10B"/>
    <a:srgbClr val="FBD009"/>
    <a:srgbClr val="C4D820"/>
    <a:srgbClr val="BFD822"/>
    <a:srgbClr val="F58B1D"/>
    <a:srgbClr val="BBA05D"/>
    <a:srgbClr val="E513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1" autoAdjust="0"/>
    <p:restoredTop sz="66157" autoAdjust="0"/>
  </p:normalViewPr>
  <p:slideViewPr>
    <p:cSldViewPr>
      <p:cViewPr>
        <p:scale>
          <a:sx n="81" d="100"/>
          <a:sy n="81" d="100"/>
        </p:scale>
        <p:origin x="1512" y="-989"/>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zanne McKittrick" userId="74e27778-a135-4088-a270-0348bb7e74b7" providerId="ADAL" clId="{0519334E-398A-4E6A-BB48-A07527878E2B}"/>
    <pc:docChg chg="undo custSel modSld">
      <pc:chgData name="Suzanne McKittrick" userId="74e27778-a135-4088-a270-0348bb7e74b7" providerId="ADAL" clId="{0519334E-398A-4E6A-BB48-A07527878E2B}" dt="2023-11-21T11:54:12.727" v="63" actId="34135"/>
      <pc:docMkLst>
        <pc:docMk/>
      </pc:docMkLst>
      <pc:sldChg chg="addSp modSp mod">
        <pc:chgData name="Suzanne McKittrick" userId="74e27778-a135-4088-a270-0348bb7e74b7" providerId="ADAL" clId="{0519334E-398A-4E6A-BB48-A07527878E2B}" dt="2023-11-21T11:17:18.973" v="8" actId="403"/>
        <pc:sldMkLst>
          <pc:docMk/>
          <pc:sldMk cId="2181119785" sldId="265"/>
        </pc:sldMkLst>
        <pc:spChg chg="mod">
          <ac:chgData name="Suzanne McKittrick" userId="74e27778-a135-4088-a270-0348bb7e74b7" providerId="ADAL" clId="{0519334E-398A-4E6A-BB48-A07527878E2B}" dt="2023-11-21T11:17:18.973" v="8" actId="403"/>
          <ac:spMkLst>
            <pc:docMk/>
            <pc:sldMk cId="2181119785" sldId="265"/>
            <ac:spMk id="12" creationId="{EF29C474-A5A0-3D52-7AED-480DBF09CB4E}"/>
          </ac:spMkLst>
        </pc:spChg>
        <pc:picChg chg="add mod">
          <ac:chgData name="Suzanne McKittrick" userId="74e27778-a135-4088-a270-0348bb7e74b7" providerId="ADAL" clId="{0519334E-398A-4E6A-BB48-A07527878E2B}" dt="2023-11-21T11:12:17.804" v="4" actId="34135"/>
          <ac:picMkLst>
            <pc:docMk/>
            <pc:sldMk cId="2181119785" sldId="265"/>
            <ac:picMk id="7" creationId="{B7608C84-5049-EEB6-866E-A3D6D5C41A0A}"/>
          </ac:picMkLst>
        </pc:picChg>
      </pc:sldChg>
      <pc:sldChg chg="addSp modSp mod modNotesTx">
        <pc:chgData name="Suzanne McKittrick" userId="74e27778-a135-4088-a270-0348bb7e74b7" providerId="ADAL" clId="{0519334E-398A-4E6A-BB48-A07527878E2B}" dt="2023-11-21T11:14:18.384" v="7" actId="6549"/>
        <pc:sldMkLst>
          <pc:docMk/>
          <pc:sldMk cId="1560548218" sldId="266"/>
        </pc:sldMkLst>
        <pc:picChg chg="add mod">
          <ac:chgData name="Suzanne McKittrick" userId="74e27778-a135-4088-a270-0348bb7e74b7" providerId="ADAL" clId="{0519334E-398A-4E6A-BB48-A07527878E2B}" dt="2023-11-21T11:13:05.880" v="6" actId="34135"/>
          <ac:picMkLst>
            <pc:docMk/>
            <pc:sldMk cId="1560548218" sldId="266"/>
            <ac:picMk id="7" creationId="{D4FA543B-27A9-B566-FB9E-AD1D7DCA0D88}"/>
          </ac:picMkLst>
        </pc:picChg>
      </pc:sldChg>
      <pc:sldChg chg="addSp modSp mod">
        <pc:chgData name="Suzanne McKittrick" userId="74e27778-a135-4088-a270-0348bb7e74b7" providerId="ADAL" clId="{0519334E-398A-4E6A-BB48-A07527878E2B}" dt="2023-11-21T11:18:28.295" v="10" actId="34135"/>
        <pc:sldMkLst>
          <pc:docMk/>
          <pc:sldMk cId="2688109878" sldId="267"/>
        </pc:sldMkLst>
        <pc:picChg chg="add mod">
          <ac:chgData name="Suzanne McKittrick" userId="74e27778-a135-4088-a270-0348bb7e74b7" providerId="ADAL" clId="{0519334E-398A-4E6A-BB48-A07527878E2B}" dt="2023-11-21T11:18:28.295" v="10" actId="34135"/>
          <ac:picMkLst>
            <pc:docMk/>
            <pc:sldMk cId="2688109878" sldId="267"/>
            <ac:picMk id="7" creationId="{B7CD912B-85CD-1DF2-590D-50CF8ACEC907}"/>
          </ac:picMkLst>
        </pc:picChg>
      </pc:sldChg>
      <pc:sldChg chg="addSp modSp mod">
        <pc:chgData name="Suzanne McKittrick" userId="74e27778-a135-4088-a270-0348bb7e74b7" providerId="ADAL" clId="{0519334E-398A-4E6A-BB48-A07527878E2B}" dt="2023-11-21T11:50:15.229" v="48" actId="34135"/>
        <pc:sldMkLst>
          <pc:docMk/>
          <pc:sldMk cId="2974942175" sldId="268"/>
        </pc:sldMkLst>
        <pc:picChg chg="add mod">
          <ac:chgData name="Suzanne McKittrick" userId="74e27778-a135-4088-a270-0348bb7e74b7" providerId="ADAL" clId="{0519334E-398A-4E6A-BB48-A07527878E2B}" dt="2023-11-21T11:50:15.229" v="48" actId="34135"/>
          <ac:picMkLst>
            <pc:docMk/>
            <pc:sldMk cId="2974942175" sldId="268"/>
            <ac:picMk id="2" creationId="{CCF8CE74-83D7-6BB7-9612-820328FFE512}"/>
          </ac:picMkLst>
        </pc:picChg>
      </pc:sldChg>
      <pc:sldChg chg="addSp modSp mod">
        <pc:chgData name="Suzanne McKittrick" userId="74e27778-a135-4088-a270-0348bb7e74b7" providerId="ADAL" clId="{0519334E-398A-4E6A-BB48-A07527878E2B}" dt="2023-11-21T11:10:23.535" v="2" actId="207"/>
        <pc:sldMkLst>
          <pc:docMk/>
          <pc:sldMk cId="2808280998" sldId="270"/>
        </pc:sldMkLst>
        <pc:graphicFrameChg chg="modGraphic">
          <ac:chgData name="Suzanne McKittrick" userId="74e27778-a135-4088-a270-0348bb7e74b7" providerId="ADAL" clId="{0519334E-398A-4E6A-BB48-A07527878E2B}" dt="2023-11-21T11:10:23.535" v="2" actId="207"/>
          <ac:graphicFrameMkLst>
            <pc:docMk/>
            <pc:sldMk cId="2808280998" sldId="270"/>
            <ac:graphicFrameMk id="6" creationId="{00000000-0000-0000-0000-000000000000}"/>
          </ac:graphicFrameMkLst>
        </pc:graphicFrameChg>
        <pc:picChg chg="add mod">
          <ac:chgData name="Suzanne McKittrick" userId="74e27778-a135-4088-a270-0348bb7e74b7" providerId="ADAL" clId="{0519334E-398A-4E6A-BB48-A07527878E2B}" dt="2023-11-21T11:09:15.902" v="1" actId="34135"/>
          <ac:picMkLst>
            <pc:docMk/>
            <pc:sldMk cId="2808280998" sldId="270"/>
            <ac:picMk id="7" creationId="{56A5CC78-0667-05AD-5813-3EF576E67C15}"/>
          </ac:picMkLst>
        </pc:picChg>
      </pc:sldChg>
      <pc:sldChg chg="addSp modSp mod">
        <pc:chgData name="Suzanne McKittrick" userId="74e27778-a135-4088-a270-0348bb7e74b7" providerId="ADAL" clId="{0519334E-398A-4E6A-BB48-A07527878E2B}" dt="2023-11-21T11:50:59.730" v="50" actId="34135"/>
        <pc:sldMkLst>
          <pc:docMk/>
          <pc:sldMk cId="2996096973" sldId="271"/>
        </pc:sldMkLst>
        <pc:picChg chg="add mod">
          <ac:chgData name="Suzanne McKittrick" userId="74e27778-a135-4088-a270-0348bb7e74b7" providerId="ADAL" clId="{0519334E-398A-4E6A-BB48-A07527878E2B}" dt="2023-11-21T11:50:59.730" v="50" actId="34135"/>
          <ac:picMkLst>
            <pc:docMk/>
            <pc:sldMk cId="2996096973" sldId="271"/>
            <ac:picMk id="2" creationId="{6FDAE5B4-0E06-7076-4BE0-1F5CEFF7A4D0}"/>
          </ac:picMkLst>
        </pc:picChg>
      </pc:sldChg>
      <pc:sldChg chg="addSp modSp mod">
        <pc:chgData name="Suzanne McKittrick" userId="74e27778-a135-4088-a270-0348bb7e74b7" providerId="ADAL" clId="{0519334E-398A-4E6A-BB48-A07527878E2B}" dt="2023-11-21T11:51:32.874" v="52" actId="34135"/>
        <pc:sldMkLst>
          <pc:docMk/>
          <pc:sldMk cId="3947650620" sldId="272"/>
        </pc:sldMkLst>
        <pc:picChg chg="add mod">
          <ac:chgData name="Suzanne McKittrick" userId="74e27778-a135-4088-a270-0348bb7e74b7" providerId="ADAL" clId="{0519334E-398A-4E6A-BB48-A07527878E2B}" dt="2023-11-21T11:51:32.874" v="52" actId="34135"/>
          <ac:picMkLst>
            <pc:docMk/>
            <pc:sldMk cId="3947650620" sldId="272"/>
            <ac:picMk id="7" creationId="{7CC2A7FE-657A-50AC-44F7-0C1DFA77F419}"/>
          </ac:picMkLst>
        </pc:picChg>
      </pc:sldChg>
      <pc:sldChg chg="addSp modSp mod modNotesTx">
        <pc:chgData name="Suzanne McKittrick" userId="74e27778-a135-4088-a270-0348bb7e74b7" providerId="ADAL" clId="{0519334E-398A-4E6A-BB48-A07527878E2B}" dt="2023-11-21T11:34:07.854" v="36" actId="34135"/>
        <pc:sldMkLst>
          <pc:docMk/>
          <pc:sldMk cId="2805886532" sldId="273"/>
        </pc:sldMkLst>
        <pc:picChg chg="add mod">
          <ac:chgData name="Suzanne McKittrick" userId="74e27778-a135-4088-a270-0348bb7e74b7" providerId="ADAL" clId="{0519334E-398A-4E6A-BB48-A07527878E2B}" dt="2023-11-21T11:34:07.854" v="36" actId="34135"/>
          <ac:picMkLst>
            <pc:docMk/>
            <pc:sldMk cId="2805886532" sldId="273"/>
            <ac:picMk id="7" creationId="{D0046089-715F-EC28-7560-90CA91F606F1}"/>
          </ac:picMkLst>
        </pc:picChg>
      </pc:sldChg>
      <pc:sldChg chg="addSp modSp mod">
        <pc:chgData name="Suzanne McKittrick" userId="74e27778-a135-4088-a270-0348bb7e74b7" providerId="ADAL" clId="{0519334E-398A-4E6A-BB48-A07527878E2B}" dt="2023-11-21T11:33:52.799" v="34" actId="34135"/>
        <pc:sldMkLst>
          <pc:docMk/>
          <pc:sldMk cId="1578702131" sldId="274"/>
        </pc:sldMkLst>
        <pc:picChg chg="add mod">
          <ac:chgData name="Suzanne McKittrick" userId="74e27778-a135-4088-a270-0348bb7e74b7" providerId="ADAL" clId="{0519334E-398A-4E6A-BB48-A07527878E2B}" dt="2023-11-21T11:33:52.799" v="34" actId="34135"/>
          <ac:picMkLst>
            <pc:docMk/>
            <pc:sldMk cId="1578702131" sldId="274"/>
            <ac:picMk id="2" creationId="{903B0E28-62C0-E5CA-EE57-D7B4C8BC3478}"/>
          </ac:picMkLst>
        </pc:picChg>
      </pc:sldChg>
      <pc:sldChg chg="addSp modSp mod">
        <pc:chgData name="Suzanne McKittrick" userId="74e27778-a135-4088-a270-0348bb7e74b7" providerId="ADAL" clId="{0519334E-398A-4E6A-BB48-A07527878E2B}" dt="2023-11-21T11:21:32.453" v="15" actId="34135"/>
        <pc:sldMkLst>
          <pc:docMk/>
          <pc:sldMk cId="4097073219" sldId="275"/>
        </pc:sldMkLst>
        <pc:graphicFrameChg chg="modGraphic">
          <ac:chgData name="Suzanne McKittrick" userId="74e27778-a135-4088-a270-0348bb7e74b7" providerId="ADAL" clId="{0519334E-398A-4E6A-BB48-A07527878E2B}" dt="2023-11-21T11:20:56.507" v="13" actId="207"/>
          <ac:graphicFrameMkLst>
            <pc:docMk/>
            <pc:sldMk cId="4097073219" sldId="275"/>
            <ac:graphicFrameMk id="6" creationId="{9045C9B1-2671-35F0-89A3-FEF9CB5DF235}"/>
          </ac:graphicFrameMkLst>
        </pc:graphicFrameChg>
        <pc:picChg chg="add mod">
          <ac:chgData name="Suzanne McKittrick" userId="74e27778-a135-4088-a270-0348bb7e74b7" providerId="ADAL" clId="{0519334E-398A-4E6A-BB48-A07527878E2B}" dt="2023-11-21T11:21:32.453" v="15" actId="34135"/>
          <ac:picMkLst>
            <pc:docMk/>
            <pc:sldMk cId="4097073219" sldId="275"/>
            <ac:picMk id="7" creationId="{38E7D114-7E54-A078-F996-81A2A4A3055B}"/>
          </ac:picMkLst>
        </pc:picChg>
      </pc:sldChg>
      <pc:sldChg chg="addSp delSp modSp mod modNotesTx">
        <pc:chgData name="Suzanne McKittrick" userId="74e27778-a135-4088-a270-0348bb7e74b7" providerId="ADAL" clId="{0519334E-398A-4E6A-BB48-A07527878E2B}" dt="2023-11-21T11:37:53.280" v="42" actId="34135"/>
        <pc:sldMkLst>
          <pc:docMk/>
          <pc:sldMk cId="3145793255" sldId="276"/>
        </pc:sldMkLst>
        <pc:spChg chg="mod">
          <ac:chgData name="Suzanne McKittrick" userId="74e27778-a135-4088-a270-0348bb7e74b7" providerId="ADAL" clId="{0519334E-398A-4E6A-BB48-A07527878E2B}" dt="2023-11-21T11:28:26.027" v="16" actId="20577"/>
          <ac:spMkLst>
            <pc:docMk/>
            <pc:sldMk cId="3145793255" sldId="276"/>
            <ac:spMk id="2" creationId="{0BBD2BDC-49AF-A461-15F3-4956A392B689}"/>
          </ac:spMkLst>
        </pc:spChg>
        <pc:spChg chg="add del">
          <ac:chgData name="Suzanne McKittrick" userId="74e27778-a135-4088-a270-0348bb7e74b7" providerId="ADAL" clId="{0519334E-398A-4E6A-BB48-A07527878E2B}" dt="2023-11-21T11:37:13.876" v="40" actId="22"/>
          <ac:spMkLst>
            <pc:docMk/>
            <pc:sldMk cId="3145793255" sldId="276"/>
            <ac:spMk id="8" creationId="{70017F43-6711-1765-673B-CE3AA8B45A4D}"/>
          </ac:spMkLst>
        </pc:spChg>
        <pc:picChg chg="add mod">
          <ac:chgData name="Suzanne McKittrick" userId="74e27778-a135-4088-a270-0348bb7e74b7" providerId="ADAL" clId="{0519334E-398A-4E6A-BB48-A07527878E2B}" dt="2023-11-21T11:37:53.280" v="42" actId="34135"/>
          <ac:picMkLst>
            <pc:docMk/>
            <pc:sldMk cId="3145793255" sldId="276"/>
            <ac:picMk id="9" creationId="{E5FF7895-B9F8-704D-0304-C2FC19CF5330}"/>
          </ac:picMkLst>
        </pc:picChg>
      </pc:sldChg>
      <pc:sldChg chg="addSp modSp mod">
        <pc:chgData name="Suzanne McKittrick" userId="74e27778-a135-4088-a270-0348bb7e74b7" providerId="ADAL" clId="{0519334E-398A-4E6A-BB48-A07527878E2B}" dt="2023-11-21T11:43:30.879" v="44" actId="34135"/>
        <pc:sldMkLst>
          <pc:docMk/>
          <pc:sldMk cId="1082436779" sldId="277"/>
        </pc:sldMkLst>
        <pc:picChg chg="add mod">
          <ac:chgData name="Suzanne McKittrick" userId="74e27778-a135-4088-a270-0348bb7e74b7" providerId="ADAL" clId="{0519334E-398A-4E6A-BB48-A07527878E2B}" dt="2023-11-21T11:43:30.879" v="44" actId="34135"/>
          <ac:picMkLst>
            <pc:docMk/>
            <pc:sldMk cId="1082436779" sldId="277"/>
            <ac:picMk id="2" creationId="{2C970847-15C6-0CF2-3AAD-EC2F2A7B6200}"/>
          </ac:picMkLst>
        </pc:picChg>
      </pc:sldChg>
      <pc:sldChg chg="addSp modSp mod">
        <pc:chgData name="Suzanne McKittrick" userId="74e27778-a135-4088-a270-0348bb7e74b7" providerId="ADAL" clId="{0519334E-398A-4E6A-BB48-A07527878E2B}" dt="2023-11-21T11:44:30.279" v="46" actId="34135"/>
        <pc:sldMkLst>
          <pc:docMk/>
          <pc:sldMk cId="3945729664" sldId="278"/>
        </pc:sldMkLst>
        <pc:picChg chg="add mod">
          <ac:chgData name="Suzanne McKittrick" userId="74e27778-a135-4088-a270-0348bb7e74b7" providerId="ADAL" clId="{0519334E-398A-4E6A-BB48-A07527878E2B}" dt="2023-11-21T11:44:30.279" v="46" actId="34135"/>
          <ac:picMkLst>
            <pc:docMk/>
            <pc:sldMk cId="3945729664" sldId="278"/>
            <ac:picMk id="9" creationId="{45726BDF-8655-6034-92C2-6AEBE533308E}"/>
          </ac:picMkLst>
        </pc:picChg>
      </pc:sldChg>
      <pc:sldChg chg="addSp modSp mod">
        <pc:chgData name="Suzanne McKittrick" userId="74e27778-a135-4088-a270-0348bb7e74b7" providerId="ADAL" clId="{0519334E-398A-4E6A-BB48-A07527878E2B}" dt="2023-11-21T11:53:51.881" v="61" actId="34135"/>
        <pc:sldMkLst>
          <pc:docMk/>
          <pc:sldMk cId="3190014134" sldId="279"/>
        </pc:sldMkLst>
        <pc:picChg chg="add mod">
          <ac:chgData name="Suzanne McKittrick" userId="74e27778-a135-4088-a270-0348bb7e74b7" providerId="ADAL" clId="{0519334E-398A-4E6A-BB48-A07527878E2B}" dt="2023-11-21T11:53:51.881" v="61" actId="34135"/>
          <ac:picMkLst>
            <pc:docMk/>
            <pc:sldMk cId="3190014134" sldId="279"/>
            <ac:picMk id="6" creationId="{B253B55C-97CC-AA14-70AC-D044C95EFEA7}"/>
          </ac:picMkLst>
        </pc:picChg>
      </pc:sldChg>
      <pc:sldChg chg="addSp modSp mod">
        <pc:chgData name="Suzanne McKittrick" userId="74e27778-a135-4088-a270-0348bb7e74b7" providerId="ADAL" clId="{0519334E-398A-4E6A-BB48-A07527878E2B}" dt="2023-11-21T11:20:39.889" v="12" actId="34135"/>
        <pc:sldMkLst>
          <pc:docMk/>
          <pc:sldMk cId="174818330" sldId="280"/>
        </pc:sldMkLst>
        <pc:picChg chg="add mod">
          <ac:chgData name="Suzanne McKittrick" userId="74e27778-a135-4088-a270-0348bb7e74b7" providerId="ADAL" clId="{0519334E-398A-4E6A-BB48-A07527878E2B}" dt="2023-11-21T11:20:39.889" v="12" actId="34135"/>
          <ac:picMkLst>
            <pc:docMk/>
            <pc:sldMk cId="174818330" sldId="280"/>
            <ac:picMk id="6" creationId="{9DFCBC24-9272-301E-6637-C3E8C3B9E4EF}"/>
          </ac:picMkLst>
        </pc:picChg>
      </pc:sldChg>
      <pc:sldChg chg="addSp modSp mod">
        <pc:chgData name="Suzanne McKittrick" userId="74e27778-a135-4088-a270-0348bb7e74b7" providerId="ADAL" clId="{0519334E-398A-4E6A-BB48-A07527878E2B}" dt="2023-11-21T11:54:12.727" v="63" actId="34135"/>
        <pc:sldMkLst>
          <pc:docMk/>
          <pc:sldMk cId="4292680315" sldId="281"/>
        </pc:sldMkLst>
        <pc:picChg chg="add mod">
          <ac:chgData name="Suzanne McKittrick" userId="74e27778-a135-4088-a270-0348bb7e74b7" providerId="ADAL" clId="{0519334E-398A-4E6A-BB48-A07527878E2B}" dt="2023-11-21T11:54:12.727" v="63" actId="34135"/>
          <ac:picMkLst>
            <pc:docMk/>
            <pc:sldMk cId="4292680315" sldId="281"/>
            <ac:picMk id="7" creationId="{CF9B82A0-8095-1153-818C-9C3FFF17AF99}"/>
          </ac:picMkLst>
        </pc:picChg>
      </pc:sldChg>
    </pc:docChg>
  </pc:docChgLst>
  <pc:docChgLst>
    <pc:chgData name="Lauren Kearney" userId="b4143d71-0b4c-487b-ad54-94c3c8f1ceb9" providerId="ADAL" clId="{418B6AFD-EDD0-49DE-823E-6A6C1EB9FD08}"/>
    <pc:docChg chg="undo custSel addSld delSld modSld sldOrd">
      <pc:chgData name="Lauren Kearney" userId="b4143d71-0b4c-487b-ad54-94c3c8f1ceb9" providerId="ADAL" clId="{418B6AFD-EDD0-49DE-823E-6A6C1EB9FD08}" dt="2023-11-01T10:46:26.664" v="5508" actId="20577"/>
      <pc:docMkLst>
        <pc:docMk/>
      </pc:docMkLst>
      <pc:sldChg chg="modSp mod">
        <pc:chgData name="Lauren Kearney" userId="b4143d71-0b4c-487b-ad54-94c3c8f1ceb9" providerId="ADAL" clId="{418B6AFD-EDD0-49DE-823E-6A6C1EB9FD08}" dt="2023-10-20T08:29:27.151" v="1" actId="1076"/>
        <pc:sldMkLst>
          <pc:docMk/>
          <pc:sldMk cId="2181119785" sldId="265"/>
        </pc:sldMkLst>
        <pc:spChg chg="mod">
          <ac:chgData name="Lauren Kearney" userId="b4143d71-0b4c-487b-ad54-94c3c8f1ceb9" providerId="ADAL" clId="{418B6AFD-EDD0-49DE-823E-6A6C1EB9FD08}" dt="2023-10-20T08:29:27.151" v="1" actId="1076"/>
          <ac:spMkLst>
            <pc:docMk/>
            <pc:sldMk cId="2181119785" sldId="265"/>
            <ac:spMk id="8" creationId="{E5C86495-9401-8CB0-CCA7-87327EA5985C}"/>
          </ac:spMkLst>
        </pc:spChg>
      </pc:sldChg>
      <pc:sldChg chg="addSp modSp mod modNotesTx">
        <pc:chgData name="Lauren Kearney" userId="b4143d71-0b4c-487b-ad54-94c3c8f1ceb9" providerId="ADAL" clId="{418B6AFD-EDD0-49DE-823E-6A6C1EB9FD08}" dt="2023-11-01T10:42:57.609" v="5273" actId="12"/>
        <pc:sldMkLst>
          <pc:docMk/>
          <pc:sldMk cId="1560548218" sldId="266"/>
        </pc:sldMkLst>
        <pc:graphicFrameChg chg="add mod modGraphic">
          <ac:chgData name="Lauren Kearney" userId="b4143d71-0b4c-487b-ad54-94c3c8f1ceb9" providerId="ADAL" clId="{418B6AFD-EDD0-49DE-823E-6A6C1EB9FD08}" dt="2023-10-20T09:00:08.306" v="442" actId="207"/>
          <ac:graphicFrameMkLst>
            <pc:docMk/>
            <pc:sldMk cId="1560548218" sldId="266"/>
            <ac:graphicFrameMk id="6" creationId="{59BBF19B-1DC9-8BA0-A41C-D4FDF8019704}"/>
          </ac:graphicFrameMkLst>
        </pc:graphicFrameChg>
        <pc:picChg chg="add mod">
          <ac:chgData name="Lauren Kearney" userId="b4143d71-0b4c-487b-ad54-94c3c8f1ceb9" providerId="ADAL" clId="{418B6AFD-EDD0-49DE-823E-6A6C1EB9FD08}" dt="2023-10-20T08:50:45.171" v="405" actId="14100"/>
          <ac:picMkLst>
            <pc:docMk/>
            <pc:sldMk cId="1560548218" sldId="266"/>
            <ac:picMk id="8" creationId="{E5D5927E-5D3F-C297-9165-E5A20FA34A9D}"/>
          </ac:picMkLst>
        </pc:picChg>
        <pc:picChg chg="add mod ord">
          <ac:chgData name="Lauren Kearney" userId="b4143d71-0b4c-487b-ad54-94c3c8f1ceb9" providerId="ADAL" clId="{418B6AFD-EDD0-49DE-823E-6A6C1EB9FD08}" dt="2023-10-20T08:50:35.753" v="402" actId="14100"/>
          <ac:picMkLst>
            <pc:docMk/>
            <pc:sldMk cId="1560548218" sldId="266"/>
            <ac:picMk id="10" creationId="{71CDE912-7506-003A-B575-6BE75C305D7C}"/>
          </ac:picMkLst>
        </pc:picChg>
        <pc:picChg chg="add mod ord">
          <ac:chgData name="Lauren Kearney" userId="b4143d71-0b4c-487b-ad54-94c3c8f1ceb9" providerId="ADAL" clId="{418B6AFD-EDD0-49DE-823E-6A6C1EB9FD08}" dt="2023-10-20T08:50:51.245" v="407" actId="14100"/>
          <ac:picMkLst>
            <pc:docMk/>
            <pc:sldMk cId="1560548218" sldId="266"/>
            <ac:picMk id="11" creationId="{89C7D722-64B1-63BB-6D4F-E25A47ED44E1}"/>
          </ac:picMkLst>
        </pc:picChg>
        <pc:picChg chg="add mod ord">
          <ac:chgData name="Lauren Kearney" userId="b4143d71-0b4c-487b-ad54-94c3c8f1ceb9" providerId="ADAL" clId="{418B6AFD-EDD0-49DE-823E-6A6C1EB9FD08}" dt="2023-10-20T08:50:07.882" v="390" actId="1076"/>
          <ac:picMkLst>
            <pc:docMk/>
            <pc:sldMk cId="1560548218" sldId="266"/>
            <ac:picMk id="12" creationId="{D89CC7C4-43F3-C45E-4133-B2F46EFA690C}"/>
          </ac:picMkLst>
        </pc:picChg>
        <pc:picChg chg="add mod ord">
          <ac:chgData name="Lauren Kearney" userId="b4143d71-0b4c-487b-ad54-94c3c8f1ceb9" providerId="ADAL" clId="{418B6AFD-EDD0-49DE-823E-6A6C1EB9FD08}" dt="2023-10-20T08:50:22.786" v="398" actId="14100"/>
          <ac:picMkLst>
            <pc:docMk/>
            <pc:sldMk cId="1560548218" sldId="266"/>
            <ac:picMk id="13" creationId="{1751CAB4-2B25-3100-A440-375F910922AC}"/>
          </ac:picMkLst>
        </pc:picChg>
        <pc:picChg chg="add mod">
          <ac:chgData name="Lauren Kearney" userId="b4143d71-0b4c-487b-ad54-94c3c8f1ceb9" providerId="ADAL" clId="{418B6AFD-EDD0-49DE-823E-6A6C1EB9FD08}" dt="2023-10-20T08:50:40.160" v="403" actId="14100"/>
          <ac:picMkLst>
            <pc:docMk/>
            <pc:sldMk cId="1560548218" sldId="266"/>
            <ac:picMk id="14" creationId="{B7EA3037-8D66-342A-841D-27E0A1426E69}"/>
          </ac:picMkLst>
        </pc:picChg>
        <pc:picChg chg="add mod">
          <ac:chgData name="Lauren Kearney" userId="b4143d71-0b4c-487b-ad54-94c3c8f1ceb9" providerId="ADAL" clId="{418B6AFD-EDD0-49DE-823E-6A6C1EB9FD08}" dt="2023-10-20T08:56:01.926" v="433" actId="14100"/>
          <ac:picMkLst>
            <pc:docMk/>
            <pc:sldMk cId="1560548218" sldId="266"/>
            <ac:picMk id="15" creationId="{0560ED01-453D-0F9B-8414-8C8637802EAF}"/>
          </ac:picMkLst>
        </pc:picChg>
        <pc:picChg chg="add mod">
          <ac:chgData name="Lauren Kearney" userId="b4143d71-0b4c-487b-ad54-94c3c8f1ceb9" providerId="ADAL" clId="{418B6AFD-EDD0-49DE-823E-6A6C1EB9FD08}" dt="2023-10-20T08:55:46.254" v="427" actId="14100"/>
          <ac:picMkLst>
            <pc:docMk/>
            <pc:sldMk cId="1560548218" sldId="266"/>
            <ac:picMk id="16" creationId="{1ECC40F9-637B-2FAD-A04B-3A57029CCC2E}"/>
          </ac:picMkLst>
        </pc:picChg>
        <pc:picChg chg="add mod">
          <ac:chgData name="Lauren Kearney" userId="b4143d71-0b4c-487b-ad54-94c3c8f1ceb9" providerId="ADAL" clId="{418B6AFD-EDD0-49DE-823E-6A6C1EB9FD08}" dt="2023-10-20T08:55:35.909" v="423" actId="14100"/>
          <ac:picMkLst>
            <pc:docMk/>
            <pc:sldMk cId="1560548218" sldId="266"/>
            <ac:picMk id="18" creationId="{8F8715CD-822F-77A3-97E2-306F3290B1BD}"/>
          </ac:picMkLst>
        </pc:picChg>
      </pc:sldChg>
      <pc:sldChg chg="addSp delSp modSp mod">
        <pc:chgData name="Lauren Kearney" userId="b4143d71-0b4c-487b-ad54-94c3c8f1ceb9" providerId="ADAL" clId="{418B6AFD-EDD0-49DE-823E-6A6C1EB9FD08}" dt="2023-10-20T09:29:51.662" v="1248" actId="404"/>
        <pc:sldMkLst>
          <pc:docMk/>
          <pc:sldMk cId="2688109878" sldId="267"/>
        </pc:sldMkLst>
        <pc:spChg chg="mod">
          <ac:chgData name="Lauren Kearney" userId="b4143d71-0b4c-487b-ad54-94c3c8f1ceb9" providerId="ADAL" clId="{418B6AFD-EDD0-49DE-823E-6A6C1EB9FD08}" dt="2023-10-20T09:04:44.053" v="517" actId="1076"/>
          <ac:spMkLst>
            <pc:docMk/>
            <pc:sldMk cId="2688109878" sldId="267"/>
            <ac:spMk id="2" creationId="{30C97A73-8511-DD43-BE87-4328925D31A2}"/>
          </ac:spMkLst>
        </pc:spChg>
        <pc:spChg chg="add mod">
          <ac:chgData name="Lauren Kearney" userId="b4143d71-0b4c-487b-ad54-94c3c8f1ceb9" providerId="ADAL" clId="{418B6AFD-EDD0-49DE-823E-6A6C1EB9FD08}" dt="2023-10-20T09:27:58.708" v="1133" actId="20577"/>
          <ac:spMkLst>
            <pc:docMk/>
            <pc:sldMk cId="2688109878" sldId="267"/>
            <ac:spMk id="6" creationId="{BCEEEC88-05F4-D0CF-4825-0D108A3D3DCC}"/>
          </ac:spMkLst>
        </pc:spChg>
        <pc:spChg chg="add del mod">
          <ac:chgData name="Lauren Kearney" userId="b4143d71-0b4c-487b-ad54-94c3c8f1ceb9" providerId="ADAL" clId="{418B6AFD-EDD0-49DE-823E-6A6C1EB9FD08}" dt="2023-10-20T09:27:01.497" v="1023" actId="478"/>
          <ac:spMkLst>
            <pc:docMk/>
            <pc:sldMk cId="2688109878" sldId="267"/>
            <ac:spMk id="9" creationId="{5B267769-685B-C13D-DF16-5DA20BCB566B}"/>
          </ac:spMkLst>
        </pc:spChg>
        <pc:spChg chg="mod">
          <ac:chgData name="Lauren Kearney" userId="b4143d71-0b4c-487b-ad54-94c3c8f1ceb9" providerId="ADAL" clId="{418B6AFD-EDD0-49DE-823E-6A6C1EB9FD08}" dt="2023-10-20T09:29:11.637" v="1136" actId="404"/>
          <ac:spMkLst>
            <pc:docMk/>
            <pc:sldMk cId="2688109878" sldId="267"/>
            <ac:spMk id="12" creationId="{AF418599-2264-8279-4B56-E402E6DAEBDE}"/>
          </ac:spMkLst>
        </pc:spChg>
        <pc:spChg chg="add mod">
          <ac:chgData name="Lauren Kearney" userId="b4143d71-0b4c-487b-ad54-94c3c8f1ceb9" providerId="ADAL" clId="{418B6AFD-EDD0-49DE-823E-6A6C1EB9FD08}" dt="2023-10-20T09:27:32.329" v="1031" actId="403"/>
          <ac:spMkLst>
            <pc:docMk/>
            <pc:sldMk cId="2688109878" sldId="267"/>
            <ac:spMk id="13" creationId="{5E6549A7-8E16-CC4D-F584-8F8B6D3D9FCC}"/>
          </ac:spMkLst>
        </pc:spChg>
        <pc:spChg chg="add mod">
          <ac:chgData name="Lauren Kearney" userId="b4143d71-0b4c-487b-ad54-94c3c8f1ceb9" providerId="ADAL" clId="{418B6AFD-EDD0-49DE-823E-6A6C1EB9FD08}" dt="2023-10-20T09:27:32.329" v="1031" actId="403"/>
          <ac:spMkLst>
            <pc:docMk/>
            <pc:sldMk cId="2688109878" sldId="267"/>
            <ac:spMk id="14" creationId="{3CD50F92-964B-847D-B57F-C58DC67F391C}"/>
          </ac:spMkLst>
        </pc:spChg>
        <pc:spChg chg="add mod">
          <ac:chgData name="Lauren Kearney" userId="b4143d71-0b4c-487b-ad54-94c3c8f1ceb9" providerId="ADAL" clId="{418B6AFD-EDD0-49DE-823E-6A6C1EB9FD08}" dt="2023-10-20T09:27:32.329" v="1031" actId="403"/>
          <ac:spMkLst>
            <pc:docMk/>
            <pc:sldMk cId="2688109878" sldId="267"/>
            <ac:spMk id="15" creationId="{C9AB0D24-3086-31F6-82D4-7334C6C7DBDE}"/>
          </ac:spMkLst>
        </pc:spChg>
        <pc:spChg chg="add mod">
          <ac:chgData name="Lauren Kearney" userId="b4143d71-0b4c-487b-ad54-94c3c8f1ceb9" providerId="ADAL" clId="{418B6AFD-EDD0-49DE-823E-6A6C1EB9FD08}" dt="2023-10-20T09:27:32.329" v="1031" actId="403"/>
          <ac:spMkLst>
            <pc:docMk/>
            <pc:sldMk cId="2688109878" sldId="267"/>
            <ac:spMk id="16" creationId="{DF30A5FB-E235-9438-6D0E-B8DA5D677FF7}"/>
          </ac:spMkLst>
        </pc:spChg>
        <pc:spChg chg="add mod">
          <ac:chgData name="Lauren Kearney" userId="b4143d71-0b4c-487b-ad54-94c3c8f1ceb9" providerId="ADAL" clId="{418B6AFD-EDD0-49DE-823E-6A6C1EB9FD08}" dt="2023-10-20T09:27:32.329" v="1031" actId="403"/>
          <ac:spMkLst>
            <pc:docMk/>
            <pc:sldMk cId="2688109878" sldId="267"/>
            <ac:spMk id="17" creationId="{52D2B5D7-84F2-D3E6-53D5-1189CF747C02}"/>
          </ac:spMkLst>
        </pc:spChg>
        <pc:spChg chg="add mod">
          <ac:chgData name="Lauren Kearney" userId="b4143d71-0b4c-487b-ad54-94c3c8f1ceb9" providerId="ADAL" clId="{418B6AFD-EDD0-49DE-823E-6A6C1EB9FD08}" dt="2023-10-20T09:27:32.329" v="1031" actId="403"/>
          <ac:spMkLst>
            <pc:docMk/>
            <pc:sldMk cId="2688109878" sldId="267"/>
            <ac:spMk id="18" creationId="{780BDF0A-3319-2E98-C55B-05036A072186}"/>
          </ac:spMkLst>
        </pc:spChg>
        <pc:spChg chg="mod">
          <ac:chgData name="Lauren Kearney" userId="b4143d71-0b4c-487b-ad54-94c3c8f1ceb9" providerId="ADAL" clId="{418B6AFD-EDD0-49DE-823E-6A6C1EB9FD08}" dt="2023-10-20T09:29:51.662" v="1248" actId="404"/>
          <ac:spMkLst>
            <pc:docMk/>
            <pc:sldMk cId="2688109878" sldId="267"/>
            <ac:spMk id="22" creationId="{A4420F72-3254-0C1C-4D51-E3A23BD97EFD}"/>
          </ac:spMkLst>
        </pc:spChg>
        <pc:grpChg chg="add mod">
          <ac:chgData name="Lauren Kearney" userId="b4143d71-0b4c-487b-ad54-94c3c8f1ceb9" providerId="ADAL" clId="{418B6AFD-EDD0-49DE-823E-6A6C1EB9FD08}" dt="2023-10-20T09:27:16.680" v="1025" actId="164"/>
          <ac:grpSpMkLst>
            <pc:docMk/>
            <pc:sldMk cId="2688109878" sldId="267"/>
            <ac:grpSpMk id="10" creationId="{299A852B-01B6-B230-C413-D2B7D0484073}"/>
          </ac:grpSpMkLst>
        </pc:grpChg>
        <pc:grpChg chg="add mod">
          <ac:chgData name="Lauren Kearney" userId="b4143d71-0b4c-487b-ad54-94c3c8f1ceb9" providerId="ADAL" clId="{418B6AFD-EDD0-49DE-823E-6A6C1EB9FD08}" dt="2023-10-20T09:29:08.790" v="1135" actId="1076"/>
          <ac:grpSpMkLst>
            <pc:docMk/>
            <pc:sldMk cId="2688109878" sldId="267"/>
            <ac:grpSpMk id="19" creationId="{11EC68A6-A0C7-2659-119A-BA9D98048001}"/>
          </ac:grpSpMkLst>
        </pc:grpChg>
        <pc:grpChg chg="add mod">
          <ac:chgData name="Lauren Kearney" userId="b4143d71-0b4c-487b-ad54-94c3c8f1ceb9" providerId="ADAL" clId="{418B6AFD-EDD0-49DE-823E-6A6C1EB9FD08}" dt="2023-10-20T09:29:26.446" v="1139" actId="14100"/>
          <ac:grpSpMkLst>
            <pc:docMk/>
            <pc:sldMk cId="2688109878" sldId="267"/>
            <ac:grpSpMk id="20" creationId="{0C820A3A-834E-3C37-B749-6977AA8A67C1}"/>
          </ac:grpSpMkLst>
        </pc:grpChg>
        <pc:picChg chg="add mod">
          <ac:chgData name="Lauren Kearney" userId="b4143d71-0b4c-487b-ad54-94c3c8f1ceb9" providerId="ADAL" clId="{418B6AFD-EDD0-49DE-823E-6A6C1EB9FD08}" dt="2023-10-20T09:22:25.515" v="698" actId="1076"/>
          <ac:picMkLst>
            <pc:docMk/>
            <pc:sldMk cId="2688109878" sldId="267"/>
            <ac:picMk id="8" creationId="{CD8D76D1-4D21-3C62-CA2A-8D526A77A280}"/>
          </ac:picMkLst>
        </pc:picChg>
        <pc:picChg chg="mod">
          <ac:chgData name="Lauren Kearney" userId="b4143d71-0b4c-487b-ad54-94c3c8f1ceb9" providerId="ADAL" clId="{418B6AFD-EDD0-49DE-823E-6A6C1EB9FD08}" dt="2023-10-20T09:27:13.587" v="1024"/>
          <ac:picMkLst>
            <pc:docMk/>
            <pc:sldMk cId="2688109878" sldId="267"/>
            <ac:picMk id="11" creationId="{A6844A84-F9B2-BF74-8359-1C1F2E3285D3}"/>
          </ac:picMkLst>
        </pc:picChg>
        <pc:picChg chg="mod">
          <ac:chgData name="Lauren Kearney" userId="b4143d71-0b4c-487b-ad54-94c3c8f1ceb9" providerId="ADAL" clId="{418B6AFD-EDD0-49DE-823E-6A6C1EB9FD08}" dt="2023-10-20T09:29:21.514" v="1137"/>
          <ac:picMkLst>
            <pc:docMk/>
            <pc:sldMk cId="2688109878" sldId="267"/>
            <ac:picMk id="21" creationId="{484611E1-425A-816A-3928-4E5B362BCCE6}"/>
          </ac:picMkLst>
        </pc:picChg>
      </pc:sldChg>
      <pc:sldChg chg="addSp delSp modSp mod ord modNotesTx">
        <pc:chgData name="Lauren Kearney" userId="b4143d71-0b4c-487b-ad54-94c3c8f1ceb9" providerId="ADAL" clId="{418B6AFD-EDD0-49DE-823E-6A6C1EB9FD08}" dt="2023-11-01T10:45:32.415" v="5422" actId="20577"/>
        <pc:sldMkLst>
          <pc:docMk/>
          <pc:sldMk cId="2974942175" sldId="268"/>
        </pc:sldMkLst>
        <pc:spChg chg="del mod">
          <ac:chgData name="Lauren Kearney" userId="b4143d71-0b4c-487b-ad54-94c3c8f1ceb9" providerId="ADAL" clId="{418B6AFD-EDD0-49DE-823E-6A6C1EB9FD08}" dt="2023-10-20T09:55:38.177" v="1567" actId="478"/>
          <ac:spMkLst>
            <pc:docMk/>
            <pc:sldMk cId="2974942175" sldId="268"/>
            <ac:spMk id="2" creationId="{30C97A73-8511-DD43-BE87-4328925D31A2}"/>
          </ac:spMkLst>
        </pc:spChg>
        <pc:spChg chg="add mod">
          <ac:chgData name="Lauren Kearney" userId="b4143d71-0b4c-487b-ad54-94c3c8f1ceb9" providerId="ADAL" clId="{418B6AFD-EDD0-49DE-823E-6A6C1EB9FD08}" dt="2023-11-01T10:45:32.415" v="5422" actId="20577"/>
          <ac:spMkLst>
            <pc:docMk/>
            <pc:sldMk cId="2974942175" sldId="268"/>
            <ac:spMk id="7" creationId="{4B81ADC8-4D02-AF60-496E-5465F872F7B7}"/>
          </ac:spMkLst>
        </pc:spChg>
        <pc:spChg chg="add del mod">
          <ac:chgData name="Lauren Kearney" userId="b4143d71-0b4c-487b-ad54-94c3c8f1ceb9" providerId="ADAL" clId="{418B6AFD-EDD0-49DE-823E-6A6C1EB9FD08}" dt="2023-10-20T09:55:40.700" v="1568" actId="478"/>
          <ac:spMkLst>
            <pc:docMk/>
            <pc:sldMk cId="2974942175" sldId="268"/>
            <ac:spMk id="13" creationId="{B2278529-D142-AF25-F984-62376636B16F}"/>
          </ac:spMkLst>
        </pc:spChg>
        <pc:graphicFrameChg chg="add del mod modGraphic">
          <ac:chgData name="Lauren Kearney" userId="b4143d71-0b4c-487b-ad54-94c3c8f1ceb9" providerId="ADAL" clId="{418B6AFD-EDD0-49DE-823E-6A6C1EB9FD08}" dt="2023-10-20T09:49:07.590" v="1557" actId="478"/>
          <ac:graphicFrameMkLst>
            <pc:docMk/>
            <pc:sldMk cId="2974942175" sldId="268"/>
            <ac:graphicFrameMk id="6" creationId="{48F3859D-1885-1311-8BF5-D6A5F6FCE9D3}"/>
          </ac:graphicFrameMkLst>
        </pc:graphicFrameChg>
        <pc:picChg chg="add mod">
          <ac:chgData name="Lauren Kearney" userId="b4143d71-0b4c-487b-ad54-94c3c8f1ceb9" providerId="ADAL" clId="{418B6AFD-EDD0-49DE-823E-6A6C1EB9FD08}" dt="2023-10-20T09:55:54.784" v="1574" actId="1035"/>
          <ac:picMkLst>
            <pc:docMk/>
            <pc:sldMk cId="2974942175" sldId="268"/>
            <ac:picMk id="9" creationId="{DFFC66F6-AB4C-6D89-4590-F9AC55CB7557}"/>
          </ac:picMkLst>
        </pc:picChg>
        <pc:picChg chg="add mod modCrop">
          <ac:chgData name="Lauren Kearney" userId="b4143d71-0b4c-487b-ad54-94c3c8f1ceb9" providerId="ADAL" clId="{418B6AFD-EDD0-49DE-823E-6A6C1EB9FD08}" dt="2023-10-20T09:56:02.910" v="1576" actId="732"/>
          <ac:picMkLst>
            <pc:docMk/>
            <pc:sldMk cId="2974942175" sldId="268"/>
            <ac:picMk id="11" creationId="{BB3A28C6-B2EC-3A42-6DE6-E526832F01D1}"/>
          </ac:picMkLst>
        </pc:picChg>
        <pc:picChg chg="add mod modCrop">
          <ac:chgData name="Lauren Kearney" userId="b4143d71-0b4c-487b-ad54-94c3c8f1ceb9" providerId="ADAL" clId="{418B6AFD-EDD0-49DE-823E-6A6C1EB9FD08}" dt="2023-11-01T10:45:18.775" v="5388" actId="1076"/>
          <ac:picMkLst>
            <pc:docMk/>
            <pc:sldMk cId="2974942175" sldId="268"/>
            <ac:picMk id="15" creationId="{1D18DFEB-FCF0-06D4-661D-9038B2844370}"/>
          </ac:picMkLst>
        </pc:picChg>
      </pc:sldChg>
      <pc:sldChg chg="modSp mod modNotesTx">
        <pc:chgData name="Lauren Kearney" userId="b4143d71-0b4c-487b-ad54-94c3c8f1ceb9" providerId="ADAL" clId="{418B6AFD-EDD0-49DE-823E-6A6C1EB9FD08}" dt="2023-10-20T12:37:25.001" v="3666" actId="20577"/>
        <pc:sldMkLst>
          <pc:docMk/>
          <pc:sldMk cId="380473199" sldId="269"/>
        </pc:sldMkLst>
        <pc:spChg chg="mod">
          <ac:chgData name="Lauren Kearney" userId="b4143d71-0b4c-487b-ad54-94c3c8f1ceb9" providerId="ADAL" clId="{418B6AFD-EDD0-49DE-823E-6A6C1EB9FD08}" dt="2023-10-20T12:33:34.787" v="3481" actId="6549"/>
          <ac:spMkLst>
            <pc:docMk/>
            <pc:sldMk cId="380473199" sldId="269"/>
            <ac:spMk id="8" creationId="{1D802D75-4751-4BB2-B5BD-7B9278E0C5BA}"/>
          </ac:spMkLst>
        </pc:spChg>
      </pc:sldChg>
      <pc:sldChg chg="modSp add mod ord">
        <pc:chgData name="Lauren Kearney" userId="b4143d71-0b4c-487b-ad54-94c3c8f1ceb9" providerId="ADAL" clId="{418B6AFD-EDD0-49DE-823E-6A6C1EB9FD08}" dt="2023-10-20T12:01:54.748" v="3354" actId="20577"/>
        <pc:sldMkLst>
          <pc:docMk/>
          <pc:sldMk cId="2996096973" sldId="271"/>
        </pc:sldMkLst>
        <pc:spChg chg="mod">
          <ac:chgData name="Lauren Kearney" userId="b4143d71-0b4c-487b-ad54-94c3c8f1ceb9" providerId="ADAL" clId="{418B6AFD-EDD0-49DE-823E-6A6C1EB9FD08}" dt="2023-10-20T12:01:54.748" v="3354" actId="20577"/>
          <ac:spMkLst>
            <pc:docMk/>
            <pc:sldMk cId="2996096973" sldId="271"/>
            <ac:spMk id="7" creationId="{4B81ADC8-4D02-AF60-496E-5465F872F7B7}"/>
          </ac:spMkLst>
        </pc:spChg>
      </pc:sldChg>
      <pc:sldChg chg="addSp delSp modSp add mod modNotesTx">
        <pc:chgData name="Lauren Kearney" userId="b4143d71-0b4c-487b-ad54-94c3c8f1ceb9" providerId="ADAL" clId="{418B6AFD-EDD0-49DE-823E-6A6C1EB9FD08}" dt="2023-11-01T10:45:47.124" v="5423" actId="6549"/>
        <pc:sldMkLst>
          <pc:docMk/>
          <pc:sldMk cId="3947650620" sldId="272"/>
        </pc:sldMkLst>
        <pc:spChg chg="add mod">
          <ac:chgData name="Lauren Kearney" userId="b4143d71-0b4c-487b-ad54-94c3c8f1ceb9" providerId="ADAL" clId="{418B6AFD-EDD0-49DE-823E-6A6C1EB9FD08}" dt="2023-10-20T10:13:50.422" v="1982" actId="1076"/>
          <ac:spMkLst>
            <pc:docMk/>
            <pc:sldMk cId="3947650620" sldId="272"/>
            <ac:spMk id="2" creationId="{5A2C950D-E6CC-358F-7A31-7DB4DC3A8C6E}"/>
          </ac:spMkLst>
        </pc:spChg>
        <pc:spChg chg="add mod">
          <ac:chgData name="Lauren Kearney" userId="b4143d71-0b4c-487b-ad54-94c3c8f1ceb9" providerId="ADAL" clId="{418B6AFD-EDD0-49DE-823E-6A6C1EB9FD08}" dt="2023-10-20T10:20:41.623" v="2229" actId="1076"/>
          <ac:spMkLst>
            <pc:docMk/>
            <pc:sldMk cId="3947650620" sldId="272"/>
            <ac:spMk id="6" creationId="{35CF9326-2CFE-7438-032A-18173D8FBDA6}"/>
          </ac:spMkLst>
        </pc:spChg>
        <pc:spChg chg="del">
          <ac:chgData name="Lauren Kearney" userId="b4143d71-0b4c-487b-ad54-94c3c8f1ceb9" providerId="ADAL" clId="{418B6AFD-EDD0-49DE-823E-6A6C1EB9FD08}" dt="2023-10-20T10:08:10.584" v="1880" actId="478"/>
          <ac:spMkLst>
            <pc:docMk/>
            <pc:sldMk cId="3947650620" sldId="272"/>
            <ac:spMk id="7" creationId="{4B81ADC8-4D02-AF60-496E-5465F872F7B7}"/>
          </ac:spMkLst>
        </pc:spChg>
        <pc:picChg chg="del">
          <ac:chgData name="Lauren Kearney" userId="b4143d71-0b4c-487b-ad54-94c3c8f1ceb9" providerId="ADAL" clId="{418B6AFD-EDD0-49DE-823E-6A6C1EB9FD08}" dt="2023-10-20T10:08:07.640" v="1879" actId="478"/>
          <ac:picMkLst>
            <pc:docMk/>
            <pc:sldMk cId="3947650620" sldId="272"/>
            <ac:picMk id="9" creationId="{DFFC66F6-AB4C-6D89-4590-F9AC55CB7557}"/>
          </ac:picMkLst>
        </pc:picChg>
        <pc:picChg chg="add del mod">
          <ac:chgData name="Lauren Kearney" userId="b4143d71-0b4c-487b-ad54-94c3c8f1ceb9" providerId="ADAL" clId="{418B6AFD-EDD0-49DE-823E-6A6C1EB9FD08}" dt="2023-10-20T10:19:17.356" v="2224" actId="478"/>
          <ac:picMkLst>
            <pc:docMk/>
            <pc:sldMk cId="3947650620" sldId="272"/>
            <ac:picMk id="10" creationId="{442A5D74-04B1-D0D9-16CF-47DEFE1B68B2}"/>
          </ac:picMkLst>
        </pc:picChg>
        <pc:picChg chg="del">
          <ac:chgData name="Lauren Kearney" userId="b4143d71-0b4c-487b-ad54-94c3c8f1ceb9" providerId="ADAL" clId="{418B6AFD-EDD0-49DE-823E-6A6C1EB9FD08}" dt="2023-10-20T10:08:06.976" v="1878" actId="478"/>
          <ac:picMkLst>
            <pc:docMk/>
            <pc:sldMk cId="3947650620" sldId="272"/>
            <ac:picMk id="11" creationId="{BB3A28C6-B2EC-3A42-6DE6-E526832F01D1}"/>
          </ac:picMkLst>
        </pc:picChg>
        <pc:picChg chg="add mod">
          <ac:chgData name="Lauren Kearney" userId="b4143d71-0b4c-487b-ad54-94c3c8f1ceb9" providerId="ADAL" clId="{418B6AFD-EDD0-49DE-823E-6A6C1EB9FD08}" dt="2023-10-20T10:20:11.789" v="2227" actId="1076"/>
          <ac:picMkLst>
            <pc:docMk/>
            <pc:sldMk cId="3947650620" sldId="272"/>
            <ac:picMk id="13" creationId="{7EA2CFAD-2B62-113A-1D0F-603DE802A802}"/>
          </ac:picMkLst>
        </pc:picChg>
      </pc:sldChg>
      <pc:sldChg chg="addSp delSp modSp new mod ord modNotesTx">
        <pc:chgData name="Lauren Kearney" userId="b4143d71-0b4c-487b-ad54-94c3c8f1ceb9" providerId="ADAL" clId="{418B6AFD-EDD0-49DE-823E-6A6C1EB9FD08}" dt="2023-11-01T10:43:34.503" v="5278" actId="1076"/>
        <pc:sldMkLst>
          <pc:docMk/>
          <pc:sldMk cId="2805886532" sldId="273"/>
        </pc:sldMkLst>
        <pc:spChg chg="mod">
          <ac:chgData name="Lauren Kearney" userId="b4143d71-0b4c-487b-ad54-94c3c8f1ceb9" providerId="ADAL" clId="{418B6AFD-EDD0-49DE-823E-6A6C1EB9FD08}" dt="2023-11-01T10:43:34.503" v="5278" actId="1076"/>
          <ac:spMkLst>
            <pc:docMk/>
            <pc:sldMk cId="2805886532" sldId="273"/>
            <ac:spMk id="2" creationId="{52E6AB23-B781-66AC-CF12-3C259842D1D1}"/>
          </ac:spMkLst>
        </pc:spChg>
        <pc:spChg chg="add del mod">
          <ac:chgData name="Lauren Kearney" userId="b4143d71-0b4c-487b-ad54-94c3c8f1ceb9" providerId="ADAL" clId="{418B6AFD-EDD0-49DE-823E-6A6C1EB9FD08}" dt="2023-10-20T10:53:06.526" v="2454" actId="478"/>
          <ac:spMkLst>
            <pc:docMk/>
            <pc:sldMk cId="2805886532" sldId="273"/>
            <ac:spMk id="7" creationId="{3C2BCDC6-6928-9118-F6C9-18338481CD4C}"/>
          </ac:spMkLst>
        </pc:spChg>
        <pc:spChg chg="add del mod">
          <ac:chgData name="Lauren Kearney" userId="b4143d71-0b4c-487b-ad54-94c3c8f1ceb9" providerId="ADAL" clId="{418B6AFD-EDD0-49DE-823E-6A6C1EB9FD08}" dt="2023-10-20T10:53:05.200" v="2453" actId="478"/>
          <ac:spMkLst>
            <pc:docMk/>
            <pc:sldMk cId="2805886532" sldId="273"/>
            <ac:spMk id="8" creationId="{93BA8B2F-2463-B2E4-EDC5-93ADDE170772}"/>
          </ac:spMkLst>
        </pc:spChg>
        <pc:picChg chg="add mod">
          <ac:chgData name="Lauren Kearney" userId="b4143d71-0b4c-487b-ad54-94c3c8f1ceb9" providerId="ADAL" clId="{418B6AFD-EDD0-49DE-823E-6A6C1EB9FD08}" dt="2023-10-20T11:18:19.132" v="2683" actId="1076"/>
          <ac:picMkLst>
            <pc:docMk/>
            <pc:sldMk cId="2805886532" sldId="273"/>
            <ac:picMk id="6" creationId="{9E9B6CF6-8EBC-7420-043F-4B54A55C3172}"/>
          </ac:picMkLst>
        </pc:picChg>
      </pc:sldChg>
      <pc:sldChg chg="addSp delSp modSp new mod modNotesTx">
        <pc:chgData name="Lauren Kearney" userId="b4143d71-0b4c-487b-ad54-94c3c8f1ceb9" providerId="ADAL" clId="{418B6AFD-EDD0-49DE-823E-6A6C1EB9FD08}" dt="2023-10-20T14:03:49.905" v="4322" actId="1076"/>
        <pc:sldMkLst>
          <pc:docMk/>
          <pc:sldMk cId="1578702131" sldId="274"/>
        </pc:sldMkLst>
        <pc:spChg chg="del">
          <ac:chgData name="Lauren Kearney" userId="b4143d71-0b4c-487b-ad54-94c3c8f1ceb9" providerId="ADAL" clId="{418B6AFD-EDD0-49DE-823E-6A6C1EB9FD08}" dt="2023-10-20T10:50:05.884" v="2448" actId="478"/>
          <ac:spMkLst>
            <pc:docMk/>
            <pc:sldMk cId="1578702131" sldId="274"/>
            <ac:spMk id="2" creationId="{A751DB87-A3DD-B1AF-047D-615F8485A677}"/>
          </ac:spMkLst>
        </pc:spChg>
        <pc:spChg chg="add del mod">
          <ac:chgData name="Lauren Kearney" userId="b4143d71-0b4c-487b-ad54-94c3c8f1ceb9" providerId="ADAL" clId="{418B6AFD-EDD0-49DE-823E-6A6C1EB9FD08}" dt="2023-10-20T10:55:58.260" v="2507"/>
          <ac:spMkLst>
            <pc:docMk/>
            <pc:sldMk cId="1578702131" sldId="274"/>
            <ac:spMk id="10" creationId="{DFE9EC95-D016-7368-754B-3D6085660179}"/>
          </ac:spMkLst>
        </pc:spChg>
        <pc:spChg chg="add mod">
          <ac:chgData name="Lauren Kearney" userId="b4143d71-0b4c-487b-ad54-94c3c8f1ceb9" providerId="ADAL" clId="{418B6AFD-EDD0-49DE-823E-6A6C1EB9FD08}" dt="2023-10-20T10:56:39.285" v="2565" actId="403"/>
          <ac:spMkLst>
            <pc:docMk/>
            <pc:sldMk cId="1578702131" sldId="274"/>
            <ac:spMk id="11" creationId="{3AB507F6-5591-A95D-BF87-A4D3A9A5A563}"/>
          </ac:spMkLst>
        </pc:spChg>
        <pc:spChg chg="add mod">
          <ac:chgData name="Lauren Kearney" userId="b4143d71-0b4c-487b-ad54-94c3c8f1ceb9" providerId="ADAL" clId="{418B6AFD-EDD0-49DE-823E-6A6C1EB9FD08}" dt="2023-10-20T14:03:45.833" v="4321" actId="1076"/>
          <ac:spMkLst>
            <pc:docMk/>
            <pc:sldMk cId="1578702131" sldId="274"/>
            <ac:spMk id="12" creationId="{52AF5A2B-F6E9-0E4C-BC61-64E68DA42FDB}"/>
          </ac:spMkLst>
        </pc:spChg>
        <pc:spChg chg="add del mod">
          <ac:chgData name="Lauren Kearney" userId="b4143d71-0b4c-487b-ad54-94c3c8f1ceb9" providerId="ADAL" clId="{418B6AFD-EDD0-49DE-823E-6A6C1EB9FD08}" dt="2023-10-20T11:53:40.697" v="3071" actId="478"/>
          <ac:spMkLst>
            <pc:docMk/>
            <pc:sldMk cId="1578702131" sldId="274"/>
            <ac:spMk id="17" creationId="{3689E722-CF62-51C0-36B6-EADC5A3BCC1D}"/>
          </ac:spMkLst>
        </pc:spChg>
        <pc:picChg chg="add del mod">
          <ac:chgData name="Lauren Kearney" userId="b4143d71-0b4c-487b-ad54-94c3c8f1ceb9" providerId="ADAL" clId="{418B6AFD-EDD0-49DE-823E-6A6C1EB9FD08}" dt="2023-10-20T10:53:11.504" v="2455" actId="478"/>
          <ac:picMkLst>
            <pc:docMk/>
            <pc:sldMk cId="1578702131" sldId="274"/>
            <ac:picMk id="7" creationId="{0393F11B-8F14-A560-37E4-F5DF992DC609}"/>
          </ac:picMkLst>
        </pc:picChg>
        <pc:picChg chg="add mod">
          <ac:chgData name="Lauren Kearney" userId="b4143d71-0b4c-487b-ad54-94c3c8f1ceb9" providerId="ADAL" clId="{418B6AFD-EDD0-49DE-823E-6A6C1EB9FD08}" dt="2023-10-20T14:03:49.905" v="4322" actId="1076"/>
          <ac:picMkLst>
            <pc:docMk/>
            <pc:sldMk cId="1578702131" sldId="274"/>
            <ac:picMk id="9" creationId="{BFC729C6-2D26-3073-FCFA-5820E9588550}"/>
          </ac:picMkLst>
        </pc:picChg>
        <pc:picChg chg="add mod">
          <ac:chgData name="Lauren Kearney" userId="b4143d71-0b4c-487b-ad54-94c3c8f1ceb9" providerId="ADAL" clId="{418B6AFD-EDD0-49DE-823E-6A6C1EB9FD08}" dt="2023-10-20T14:03:49.905" v="4322" actId="1076"/>
          <ac:picMkLst>
            <pc:docMk/>
            <pc:sldMk cId="1578702131" sldId="274"/>
            <ac:picMk id="14" creationId="{0858DC72-CFBA-9130-D57C-81E205CA6AA9}"/>
          </ac:picMkLst>
        </pc:picChg>
        <pc:picChg chg="add mod">
          <ac:chgData name="Lauren Kearney" userId="b4143d71-0b4c-487b-ad54-94c3c8f1ceb9" providerId="ADAL" clId="{418B6AFD-EDD0-49DE-823E-6A6C1EB9FD08}" dt="2023-10-20T14:03:49.905" v="4322" actId="1076"/>
          <ac:picMkLst>
            <pc:docMk/>
            <pc:sldMk cId="1578702131" sldId="274"/>
            <ac:picMk id="16" creationId="{A1D487F9-DF99-C749-018D-444B41A8C1C9}"/>
          </ac:picMkLst>
        </pc:picChg>
      </pc:sldChg>
      <pc:sldChg chg="addSp modSp new mod">
        <pc:chgData name="Lauren Kearney" userId="b4143d71-0b4c-487b-ad54-94c3c8f1ceb9" providerId="ADAL" clId="{418B6AFD-EDD0-49DE-823E-6A6C1EB9FD08}" dt="2023-10-20T10:56:21.604" v="2519" actId="20577"/>
        <pc:sldMkLst>
          <pc:docMk/>
          <pc:sldMk cId="4097073219" sldId="275"/>
        </pc:sldMkLst>
        <pc:spChg chg="mod">
          <ac:chgData name="Lauren Kearney" userId="b4143d71-0b4c-487b-ad54-94c3c8f1ceb9" providerId="ADAL" clId="{418B6AFD-EDD0-49DE-823E-6A6C1EB9FD08}" dt="2023-10-20T10:56:21.604" v="2519" actId="20577"/>
          <ac:spMkLst>
            <pc:docMk/>
            <pc:sldMk cId="4097073219" sldId="275"/>
            <ac:spMk id="2" creationId="{D6E235A3-00F7-CFE4-C317-E4A87DCFF8E3}"/>
          </ac:spMkLst>
        </pc:spChg>
        <pc:graphicFrameChg chg="add mod">
          <ac:chgData name="Lauren Kearney" userId="b4143d71-0b4c-487b-ad54-94c3c8f1ceb9" providerId="ADAL" clId="{418B6AFD-EDD0-49DE-823E-6A6C1EB9FD08}" dt="2023-10-20T10:56:17.305" v="2509"/>
          <ac:graphicFrameMkLst>
            <pc:docMk/>
            <pc:sldMk cId="4097073219" sldId="275"/>
            <ac:graphicFrameMk id="6" creationId="{9045C9B1-2671-35F0-89A3-FEF9CB5DF235}"/>
          </ac:graphicFrameMkLst>
        </pc:graphicFrameChg>
      </pc:sldChg>
      <pc:sldChg chg="addSp modSp new mod modNotesTx">
        <pc:chgData name="Lauren Kearney" userId="b4143d71-0b4c-487b-ad54-94c3c8f1ceb9" providerId="ADAL" clId="{418B6AFD-EDD0-49DE-823E-6A6C1EB9FD08}" dt="2023-11-01T10:44:20.383" v="5303" actId="1076"/>
        <pc:sldMkLst>
          <pc:docMk/>
          <pc:sldMk cId="3145793255" sldId="276"/>
        </pc:sldMkLst>
        <pc:spChg chg="mod">
          <ac:chgData name="Lauren Kearney" userId="b4143d71-0b4c-487b-ad54-94c3c8f1ceb9" providerId="ADAL" clId="{418B6AFD-EDD0-49DE-823E-6A6C1EB9FD08}" dt="2023-11-01T10:44:17.419" v="5302" actId="404"/>
          <ac:spMkLst>
            <pc:docMk/>
            <pc:sldMk cId="3145793255" sldId="276"/>
            <ac:spMk id="2" creationId="{0BBD2BDC-49AF-A461-15F3-4956A392B689}"/>
          </ac:spMkLst>
        </pc:spChg>
        <pc:picChg chg="add mod">
          <ac:chgData name="Lauren Kearney" userId="b4143d71-0b4c-487b-ad54-94c3c8f1ceb9" providerId="ADAL" clId="{418B6AFD-EDD0-49DE-823E-6A6C1EB9FD08}" dt="2023-11-01T10:44:20.383" v="5303" actId="1076"/>
          <ac:picMkLst>
            <pc:docMk/>
            <pc:sldMk cId="3145793255" sldId="276"/>
            <ac:picMk id="7" creationId="{D99F410E-1CBB-8162-ABEC-CECAFAE8A034}"/>
          </ac:picMkLst>
        </pc:picChg>
      </pc:sldChg>
      <pc:sldChg chg="addSp delSp modSp new mod modNotesTx">
        <pc:chgData name="Lauren Kearney" userId="b4143d71-0b4c-487b-ad54-94c3c8f1ceb9" providerId="ADAL" clId="{418B6AFD-EDD0-49DE-823E-6A6C1EB9FD08}" dt="2023-11-01T10:44:39.215" v="5311"/>
        <pc:sldMkLst>
          <pc:docMk/>
          <pc:sldMk cId="1082436779" sldId="277"/>
        </pc:sldMkLst>
        <pc:spChg chg="del">
          <ac:chgData name="Lauren Kearney" userId="b4143d71-0b4c-487b-ad54-94c3c8f1ceb9" providerId="ADAL" clId="{418B6AFD-EDD0-49DE-823E-6A6C1EB9FD08}" dt="2023-10-20T11:15:40.412" v="2646" actId="478"/>
          <ac:spMkLst>
            <pc:docMk/>
            <pc:sldMk cId="1082436779" sldId="277"/>
            <ac:spMk id="2" creationId="{27F9E4EF-BA88-09FE-25B3-957241F6345B}"/>
          </ac:spMkLst>
        </pc:spChg>
        <pc:spChg chg="add mod">
          <ac:chgData name="Lauren Kearney" userId="b4143d71-0b4c-487b-ad54-94c3c8f1ceb9" providerId="ADAL" clId="{418B6AFD-EDD0-49DE-823E-6A6C1EB9FD08}" dt="2023-10-20T11:24:14.440" v="2714" actId="164"/>
          <ac:spMkLst>
            <pc:docMk/>
            <pc:sldMk cId="1082436779" sldId="277"/>
            <ac:spMk id="9" creationId="{4DDADA2B-3528-0826-B8B1-1299F86D761A}"/>
          </ac:spMkLst>
        </pc:spChg>
        <pc:spChg chg="add mod">
          <ac:chgData name="Lauren Kearney" userId="b4143d71-0b4c-487b-ad54-94c3c8f1ceb9" providerId="ADAL" clId="{418B6AFD-EDD0-49DE-823E-6A6C1EB9FD08}" dt="2023-11-01T10:44:39.215" v="5311"/>
          <ac:spMkLst>
            <pc:docMk/>
            <pc:sldMk cId="1082436779" sldId="277"/>
            <ac:spMk id="11" creationId="{DD7C1539-5861-2823-A5B0-9909FAD5ADED}"/>
          </ac:spMkLst>
        </pc:spChg>
        <pc:grpChg chg="add mod">
          <ac:chgData name="Lauren Kearney" userId="b4143d71-0b4c-487b-ad54-94c3c8f1ceb9" providerId="ADAL" clId="{418B6AFD-EDD0-49DE-823E-6A6C1EB9FD08}" dt="2023-10-20T11:24:14.440" v="2714" actId="164"/>
          <ac:grpSpMkLst>
            <pc:docMk/>
            <pc:sldMk cId="1082436779" sldId="277"/>
            <ac:grpSpMk id="10" creationId="{F1A0B1BA-3430-47AE-14D8-6562A15779C6}"/>
          </ac:grpSpMkLst>
        </pc:grpChg>
        <pc:picChg chg="add mod">
          <ac:chgData name="Lauren Kearney" userId="b4143d71-0b4c-487b-ad54-94c3c8f1ceb9" providerId="ADAL" clId="{418B6AFD-EDD0-49DE-823E-6A6C1EB9FD08}" dt="2023-10-20T11:24:14.440" v="2714" actId="164"/>
          <ac:picMkLst>
            <pc:docMk/>
            <pc:sldMk cId="1082436779" sldId="277"/>
            <ac:picMk id="7" creationId="{69C87889-0983-B3DE-CCE0-6C3A7DA9F809}"/>
          </ac:picMkLst>
        </pc:picChg>
        <pc:inkChg chg="add del">
          <ac:chgData name="Lauren Kearney" userId="b4143d71-0b4c-487b-ad54-94c3c8f1ceb9" providerId="ADAL" clId="{418B6AFD-EDD0-49DE-823E-6A6C1EB9FD08}" dt="2023-10-20T11:22:40.867" v="2703" actId="9405"/>
          <ac:inkMkLst>
            <pc:docMk/>
            <pc:sldMk cId="1082436779" sldId="277"/>
            <ac:inkMk id="8" creationId="{F301774E-96E9-B197-A6B7-9D590962D765}"/>
          </ac:inkMkLst>
        </pc:inkChg>
      </pc:sldChg>
      <pc:sldChg chg="addSp modSp new mod modAnim">
        <pc:chgData name="Lauren Kearney" userId="b4143d71-0b4c-487b-ad54-94c3c8f1ceb9" providerId="ADAL" clId="{418B6AFD-EDD0-49DE-823E-6A6C1EB9FD08}" dt="2023-10-20T12:01:34.091" v="3306" actId="1076"/>
        <pc:sldMkLst>
          <pc:docMk/>
          <pc:sldMk cId="3945729664" sldId="278"/>
        </pc:sldMkLst>
        <pc:spChg chg="mod">
          <ac:chgData name="Lauren Kearney" userId="b4143d71-0b4c-487b-ad54-94c3c8f1ceb9" providerId="ADAL" clId="{418B6AFD-EDD0-49DE-823E-6A6C1EB9FD08}" dt="2023-10-20T11:29:41.442" v="2836" actId="1076"/>
          <ac:spMkLst>
            <pc:docMk/>
            <pc:sldMk cId="3945729664" sldId="278"/>
            <ac:spMk id="2" creationId="{5F0DBECA-AAAB-547D-5807-AFE60B178047}"/>
          </ac:spMkLst>
        </pc:spChg>
        <pc:spChg chg="add mod">
          <ac:chgData name="Lauren Kearney" userId="b4143d71-0b4c-487b-ad54-94c3c8f1ceb9" providerId="ADAL" clId="{418B6AFD-EDD0-49DE-823E-6A6C1EB9FD08}" dt="2023-10-20T12:01:34.091" v="3306" actId="1076"/>
          <ac:spMkLst>
            <pc:docMk/>
            <pc:sldMk cId="3945729664" sldId="278"/>
            <ac:spMk id="6" creationId="{9ADBC032-A387-1D15-17FF-4E94955068DF}"/>
          </ac:spMkLst>
        </pc:spChg>
        <pc:picChg chg="add mod ord">
          <ac:chgData name="Lauren Kearney" userId="b4143d71-0b4c-487b-ad54-94c3c8f1ceb9" providerId="ADAL" clId="{418B6AFD-EDD0-49DE-823E-6A6C1EB9FD08}" dt="2023-10-20T12:01:23" v="3305" actId="1038"/>
          <ac:picMkLst>
            <pc:docMk/>
            <pc:sldMk cId="3945729664" sldId="278"/>
            <ac:picMk id="7" creationId="{5ABAA722-0CB5-0265-466B-4BA31623020E}"/>
          </ac:picMkLst>
        </pc:picChg>
        <pc:picChg chg="add mod">
          <ac:chgData name="Lauren Kearney" userId="b4143d71-0b4c-487b-ad54-94c3c8f1ceb9" providerId="ADAL" clId="{418B6AFD-EDD0-49DE-823E-6A6C1EB9FD08}" dt="2023-10-20T12:01:23" v="3305" actId="1038"/>
          <ac:picMkLst>
            <pc:docMk/>
            <pc:sldMk cId="3945729664" sldId="278"/>
            <ac:picMk id="8" creationId="{68566FAE-315C-DF15-2E60-5DAC3685E3BD}"/>
          </ac:picMkLst>
        </pc:picChg>
      </pc:sldChg>
      <pc:sldChg chg="addSp delSp modSp new mod">
        <pc:chgData name="Lauren Kearney" userId="b4143d71-0b4c-487b-ad54-94c3c8f1ceb9" providerId="ADAL" clId="{418B6AFD-EDD0-49DE-823E-6A6C1EB9FD08}" dt="2023-10-20T14:51:36.352" v="4926" actId="14100"/>
        <pc:sldMkLst>
          <pc:docMk/>
          <pc:sldMk cId="3190014134" sldId="279"/>
        </pc:sldMkLst>
        <pc:spChg chg="mod">
          <ac:chgData name="Lauren Kearney" userId="b4143d71-0b4c-487b-ad54-94c3c8f1ceb9" providerId="ADAL" clId="{418B6AFD-EDD0-49DE-823E-6A6C1EB9FD08}" dt="2023-10-20T12:02:41.629" v="3438" actId="1076"/>
          <ac:spMkLst>
            <pc:docMk/>
            <pc:sldMk cId="3190014134" sldId="279"/>
            <ac:spMk id="2" creationId="{13311ABC-0B1E-B3EA-B2EC-78DA89392C32}"/>
          </ac:spMkLst>
        </pc:spChg>
        <pc:spChg chg="add mod">
          <ac:chgData name="Lauren Kearney" userId="b4143d71-0b4c-487b-ad54-94c3c8f1ceb9" providerId="ADAL" clId="{418B6AFD-EDD0-49DE-823E-6A6C1EB9FD08}" dt="2023-10-20T14:45:59.897" v="4916" actId="207"/>
          <ac:spMkLst>
            <pc:docMk/>
            <pc:sldMk cId="3190014134" sldId="279"/>
            <ac:spMk id="8" creationId="{74FEF81D-9C25-F8C6-5707-EF35FBC750A6}"/>
          </ac:spMkLst>
        </pc:spChg>
        <pc:picChg chg="add mod">
          <ac:chgData name="Lauren Kearney" userId="b4143d71-0b4c-487b-ad54-94c3c8f1ceb9" providerId="ADAL" clId="{418B6AFD-EDD0-49DE-823E-6A6C1EB9FD08}" dt="2023-10-20T14:17:53.876" v="4525" actId="1076"/>
          <ac:picMkLst>
            <pc:docMk/>
            <pc:sldMk cId="3190014134" sldId="279"/>
            <ac:picMk id="7" creationId="{0230CA00-2BF3-4934-EE4D-303E95CFEAF1}"/>
          </ac:picMkLst>
        </pc:picChg>
        <pc:picChg chg="add mod">
          <ac:chgData name="Lauren Kearney" userId="b4143d71-0b4c-487b-ad54-94c3c8f1ceb9" providerId="ADAL" clId="{418B6AFD-EDD0-49DE-823E-6A6C1EB9FD08}" dt="2023-10-20T14:50:21.435" v="4918" actId="1076"/>
          <ac:picMkLst>
            <pc:docMk/>
            <pc:sldMk cId="3190014134" sldId="279"/>
            <ac:picMk id="10" creationId="{9D36BDB8-2B71-5361-8F81-9C03401DD809}"/>
          </ac:picMkLst>
        </pc:picChg>
        <pc:picChg chg="add del mod">
          <ac:chgData name="Lauren Kearney" userId="b4143d71-0b4c-487b-ad54-94c3c8f1ceb9" providerId="ADAL" clId="{418B6AFD-EDD0-49DE-823E-6A6C1EB9FD08}" dt="2023-10-20T14:50:42.370" v="4923" actId="478"/>
          <ac:picMkLst>
            <pc:docMk/>
            <pc:sldMk cId="3190014134" sldId="279"/>
            <ac:picMk id="12" creationId="{299F81DE-247D-F44D-6D79-816F40D54C66}"/>
          </ac:picMkLst>
        </pc:picChg>
        <pc:picChg chg="add mod">
          <ac:chgData name="Lauren Kearney" userId="b4143d71-0b4c-487b-ad54-94c3c8f1ceb9" providerId="ADAL" clId="{418B6AFD-EDD0-49DE-823E-6A6C1EB9FD08}" dt="2023-10-20T14:51:36.352" v="4926" actId="14100"/>
          <ac:picMkLst>
            <pc:docMk/>
            <pc:sldMk cId="3190014134" sldId="279"/>
            <ac:picMk id="14" creationId="{BEF150C8-78F3-E0A4-B96B-15C4E53B37E3}"/>
          </ac:picMkLst>
        </pc:picChg>
      </pc:sldChg>
      <pc:sldChg chg="addSp delSp modSp new mod">
        <pc:chgData name="Lauren Kearney" userId="b4143d71-0b4c-487b-ad54-94c3c8f1ceb9" providerId="ADAL" clId="{418B6AFD-EDD0-49DE-823E-6A6C1EB9FD08}" dt="2023-10-20T14:13:56.709" v="4518" actId="1076"/>
        <pc:sldMkLst>
          <pc:docMk/>
          <pc:sldMk cId="174818330" sldId="280"/>
        </pc:sldMkLst>
        <pc:spChg chg="mod">
          <ac:chgData name="Lauren Kearney" userId="b4143d71-0b4c-487b-ad54-94c3c8f1ceb9" providerId="ADAL" clId="{418B6AFD-EDD0-49DE-823E-6A6C1EB9FD08}" dt="2023-10-20T12:32:25.472" v="3476" actId="20577"/>
          <ac:spMkLst>
            <pc:docMk/>
            <pc:sldMk cId="174818330" sldId="280"/>
            <ac:spMk id="2" creationId="{D21D509A-493B-22C3-FB1B-A21D523E01C7}"/>
          </ac:spMkLst>
        </pc:spChg>
        <pc:spChg chg="add del mod">
          <ac:chgData name="Lauren Kearney" userId="b4143d71-0b4c-487b-ad54-94c3c8f1ceb9" providerId="ADAL" clId="{418B6AFD-EDD0-49DE-823E-6A6C1EB9FD08}" dt="2023-10-20T12:33:15.464" v="3480"/>
          <ac:spMkLst>
            <pc:docMk/>
            <pc:sldMk cId="174818330" sldId="280"/>
            <ac:spMk id="6" creationId="{FB647F0A-0A22-DEDD-8DCF-299CDFD29514}"/>
          </ac:spMkLst>
        </pc:spChg>
        <pc:spChg chg="add del mod">
          <ac:chgData name="Lauren Kearney" userId="b4143d71-0b4c-487b-ad54-94c3c8f1ceb9" providerId="ADAL" clId="{418B6AFD-EDD0-49DE-823E-6A6C1EB9FD08}" dt="2023-10-20T12:42:36.118" v="3812" actId="478"/>
          <ac:spMkLst>
            <pc:docMk/>
            <pc:sldMk cId="174818330" sldId="280"/>
            <ac:spMk id="7" creationId="{F5E58633-006B-70B8-D61A-A8C7273C8FBF}"/>
          </ac:spMkLst>
        </pc:spChg>
        <pc:spChg chg="add mod">
          <ac:chgData name="Lauren Kearney" userId="b4143d71-0b4c-487b-ad54-94c3c8f1ceb9" providerId="ADAL" clId="{418B6AFD-EDD0-49DE-823E-6A6C1EB9FD08}" dt="2023-10-20T14:13:40.951" v="4515" actId="14100"/>
          <ac:spMkLst>
            <pc:docMk/>
            <pc:sldMk cId="174818330" sldId="280"/>
            <ac:spMk id="8" creationId="{858C73FC-487D-A0BC-F8E7-69F1467FC25A}"/>
          </ac:spMkLst>
        </pc:spChg>
        <pc:spChg chg="add mod">
          <ac:chgData name="Lauren Kearney" userId="b4143d71-0b4c-487b-ad54-94c3c8f1ceb9" providerId="ADAL" clId="{418B6AFD-EDD0-49DE-823E-6A6C1EB9FD08}" dt="2023-10-20T14:13:54.301" v="4517" actId="14100"/>
          <ac:spMkLst>
            <pc:docMk/>
            <pc:sldMk cId="174818330" sldId="280"/>
            <ac:spMk id="9" creationId="{D3DA2EB9-525A-BCF7-FC31-08626BF006CA}"/>
          </ac:spMkLst>
        </pc:spChg>
        <pc:spChg chg="add mod">
          <ac:chgData name="Lauren Kearney" userId="b4143d71-0b4c-487b-ad54-94c3c8f1ceb9" providerId="ADAL" clId="{418B6AFD-EDD0-49DE-823E-6A6C1EB9FD08}" dt="2023-10-20T14:13:40.951" v="4515" actId="14100"/>
          <ac:spMkLst>
            <pc:docMk/>
            <pc:sldMk cId="174818330" sldId="280"/>
            <ac:spMk id="10" creationId="{16D27F44-0780-4B6B-FF8F-2A12D263143E}"/>
          </ac:spMkLst>
        </pc:spChg>
        <pc:spChg chg="add mod">
          <ac:chgData name="Lauren Kearney" userId="b4143d71-0b4c-487b-ad54-94c3c8f1ceb9" providerId="ADAL" clId="{418B6AFD-EDD0-49DE-823E-6A6C1EB9FD08}" dt="2023-10-20T14:13:54.301" v="4517" actId="14100"/>
          <ac:spMkLst>
            <pc:docMk/>
            <pc:sldMk cId="174818330" sldId="280"/>
            <ac:spMk id="11" creationId="{ADD31E59-E000-BC4A-F09C-7DD77A8CA5B8}"/>
          </ac:spMkLst>
        </pc:spChg>
        <pc:spChg chg="add mod">
          <ac:chgData name="Lauren Kearney" userId="b4143d71-0b4c-487b-ad54-94c3c8f1ceb9" providerId="ADAL" clId="{418B6AFD-EDD0-49DE-823E-6A6C1EB9FD08}" dt="2023-10-20T14:13:40.951" v="4515" actId="14100"/>
          <ac:spMkLst>
            <pc:docMk/>
            <pc:sldMk cId="174818330" sldId="280"/>
            <ac:spMk id="12" creationId="{4B715196-4043-D82F-1CF1-DE8CE0AC132B}"/>
          </ac:spMkLst>
        </pc:spChg>
        <pc:spChg chg="add mod">
          <ac:chgData name="Lauren Kearney" userId="b4143d71-0b4c-487b-ad54-94c3c8f1ceb9" providerId="ADAL" clId="{418B6AFD-EDD0-49DE-823E-6A6C1EB9FD08}" dt="2023-10-20T14:13:54.301" v="4517" actId="14100"/>
          <ac:spMkLst>
            <pc:docMk/>
            <pc:sldMk cId="174818330" sldId="280"/>
            <ac:spMk id="13" creationId="{D9ABE457-B773-5AB5-EE77-652E02B33C61}"/>
          </ac:spMkLst>
        </pc:spChg>
        <pc:spChg chg="add mod">
          <ac:chgData name="Lauren Kearney" userId="b4143d71-0b4c-487b-ad54-94c3c8f1ceb9" providerId="ADAL" clId="{418B6AFD-EDD0-49DE-823E-6A6C1EB9FD08}" dt="2023-10-20T14:13:40.951" v="4515" actId="14100"/>
          <ac:spMkLst>
            <pc:docMk/>
            <pc:sldMk cId="174818330" sldId="280"/>
            <ac:spMk id="14" creationId="{73038317-E7F2-A8EF-EFD3-25559AA2B804}"/>
          </ac:spMkLst>
        </pc:spChg>
        <pc:spChg chg="add mod">
          <ac:chgData name="Lauren Kearney" userId="b4143d71-0b4c-487b-ad54-94c3c8f1ceb9" providerId="ADAL" clId="{418B6AFD-EDD0-49DE-823E-6A6C1EB9FD08}" dt="2023-10-20T14:13:40.951" v="4515" actId="14100"/>
          <ac:spMkLst>
            <pc:docMk/>
            <pc:sldMk cId="174818330" sldId="280"/>
            <ac:spMk id="15" creationId="{528F0A83-586D-5962-988B-02BBD5761F8B}"/>
          </ac:spMkLst>
        </pc:spChg>
        <pc:spChg chg="add mod">
          <ac:chgData name="Lauren Kearney" userId="b4143d71-0b4c-487b-ad54-94c3c8f1ceb9" providerId="ADAL" clId="{418B6AFD-EDD0-49DE-823E-6A6C1EB9FD08}" dt="2023-10-20T14:13:40.951" v="4515" actId="14100"/>
          <ac:spMkLst>
            <pc:docMk/>
            <pc:sldMk cId="174818330" sldId="280"/>
            <ac:spMk id="16" creationId="{0D5ACC5E-4A44-9CFC-B7FB-154755F6407F}"/>
          </ac:spMkLst>
        </pc:spChg>
        <pc:spChg chg="add mod">
          <ac:chgData name="Lauren Kearney" userId="b4143d71-0b4c-487b-ad54-94c3c8f1ceb9" providerId="ADAL" clId="{418B6AFD-EDD0-49DE-823E-6A6C1EB9FD08}" dt="2023-10-20T14:13:54.301" v="4517" actId="14100"/>
          <ac:spMkLst>
            <pc:docMk/>
            <pc:sldMk cId="174818330" sldId="280"/>
            <ac:spMk id="17" creationId="{D9234151-8469-E784-62B3-388DD5D003EC}"/>
          </ac:spMkLst>
        </pc:spChg>
        <pc:spChg chg="mod">
          <ac:chgData name="Lauren Kearney" userId="b4143d71-0b4c-487b-ad54-94c3c8f1ceb9" providerId="ADAL" clId="{418B6AFD-EDD0-49DE-823E-6A6C1EB9FD08}" dt="2023-10-20T14:10:42.046" v="4472" actId="1076"/>
          <ac:spMkLst>
            <pc:docMk/>
            <pc:sldMk cId="174818330" sldId="280"/>
            <ac:spMk id="20" creationId="{488AE161-8983-0534-9DDD-DB7D6BFAE31A}"/>
          </ac:spMkLst>
        </pc:spChg>
        <pc:grpChg chg="add mod">
          <ac:chgData name="Lauren Kearney" userId="b4143d71-0b4c-487b-ad54-94c3c8f1ceb9" providerId="ADAL" clId="{418B6AFD-EDD0-49DE-823E-6A6C1EB9FD08}" dt="2023-10-20T14:13:56.709" v="4518" actId="1076"/>
          <ac:grpSpMkLst>
            <pc:docMk/>
            <pc:sldMk cId="174818330" sldId="280"/>
            <ac:grpSpMk id="18" creationId="{862CEC0C-19FD-0592-7361-F9A5EBA68D5A}"/>
          </ac:grpSpMkLst>
        </pc:grpChg>
        <pc:picChg chg="mod">
          <ac:chgData name="Lauren Kearney" userId="b4143d71-0b4c-487b-ad54-94c3c8f1ceb9" providerId="ADAL" clId="{418B6AFD-EDD0-49DE-823E-6A6C1EB9FD08}" dt="2023-10-20T14:10:42.046" v="4472" actId="1076"/>
          <ac:picMkLst>
            <pc:docMk/>
            <pc:sldMk cId="174818330" sldId="280"/>
            <ac:picMk id="19" creationId="{97472946-F131-6FDA-6D7A-BC610D71C093}"/>
          </ac:picMkLst>
        </pc:picChg>
        <pc:picChg chg="add mod">
          <ac:chgData name="Lauren Kearney" userId="b4143d71-0b4c-487b-ad54-94c3c8f1ceb9" providerId="ADAL" clId="{418B6AFD-EDD0-49DE-823E-6A6C1EB9FD08}" dt="2023-10-20T14:13:22.271" v="4502" actId="1038"/>
          <ac:picMkLst>
            <pc:docMk/>
            <pc:sldMk cId="174818330" sldId="280"/>
            <ac:picMk id="22" creationId="{2A90A924-D548-360F-F334-90F0D1850FDF}"/>
          </ac:picMkLst>
        </pc:picChg>
      </pc:sldChg>
      <pc:sldChg chg="addSp modSp new mod modAnim modNotesTx">
        <pc:chgData name="Lauren Kearney" userId="b4143d71-0b4c-487b-ad54-94c3c8f1ceb9" providerId="ADAL" clId="{418B6AFD-EDD0-49DE-823E-6A6C1EB9FD08}" dt="2023-11-01T10:46:26.664" v="5508" actId="20577"/>
        <pc:sldMkLst>
          <pc:docMk/>
          <pc:sldMk cId="4292680315" sldId="281"/>
        </pc:sldMkLst>
        <pc:spChg chg="mod">
          <ac:chgData name="Lauren Kearney" userId="b4143d71-0b4c-487b-ad54-94c3c8f1ceb9" providerId="ADAL" clId="{418B6AFD-EDD0-49DE-823E-6A6C1EB9FD08}" dt="2023-11-01T10:46:26.664" v="5508" actId="20577"/>
          <ac:spMkLst>
            <pc:docMk/>
            <pc:sldMk cId="4292680315" sldId="281"/>
            <ac:spMk id="2" creationId="{448F2CEC-1EBB-A64B-5215-4A1E0255F0BA}"/>
          </ac:spMkLst>
        </pc:spChg>
        <pc:picChg chg="add mod">
          <ac:chgData name="Lauren Kearney" userId="b4143d71-0b4c-487b-ad54-94c3c8f1ceb9" providerId="ADAL" clId="{418B6AFD-EDD0-49DE-823E-6A6C1EB9FD08}" dt="2023-10-20T14:56:32.961" v="4931" actId="1076"/>
          <ac:picMkLst>
            <pc:docMk/>
            <pc:sldMk cId="4292680315" sldId="281"/>
            <ac:picMk id="6" creationId="{1181D93C-9DCD-D170-DC76-0E2B3004481B}"/>
          </ac:picMkLst>
        </pc:picChg>
      </pc:sldChg>
      <pc:sldChg chg="modSp add del mod">
        <pc:chgData name="Lauren Kearney" userId="b4143d71-0b4c-487b-ad54-94c3c8f1ceb9" providerId="ADAL" clId="{418B6AFD-EDD0-49DE-823E-6A6C1EB9FD08}" dt="2023-11-01T10:45:59.281" v="5424" actId="47"/>
        <pc:sldMkLst>
          <pc:docMk/>
          <pc:sldMk cId="4255322190" sldId="282"/>
        </pc:sldMkLst>
        <pc:spChg chg="mod">
          <ac:chgData name="Lauren Kearney" userId="b4143d71-0b4c-487b-ad54-94c3c8f1ceb9" providerId="ADAL" clId="{418B6AFD-EDD0-49DE-823E-6A6C1EB9FD08}" dt="2023-10-20T14:36:25.911" v="4546" actId="20577"/>
          <ac:spMkLst>
            <pc:docMk/>
            <pc:sldMk cId="4255322190" sldId="282"/>
            <ac:spMk id="2" creationId="{448F2CEC-1EBB-A64B-5215-4A1E0255F0BA}"/>
          </ac:spMkLst>
        </pc:spChg>
      </pc:sldChg>
    </pc:docChg>
  </pc:docChgLst>
  <pc:docChgLst>
    <pc:chgData name="Lauren Kearney" userId="b4143d71-0b4c-487b-ad54-94c3c8f1ceb9" providerId="ADAL" clId="{F2FB0FED-BFD9-4E88-846A-E8975512D067}"/>
    <pc:docChg chg="modSld">
      <pc:chgData name="Lauren Kearney" userId="b4143d71-0b4c-487b-ad54-94c3c8f1ceb9" providerId="ADAL" clId="{F2FB0FED-BFD9-4E88-846A-E8975512D067}" dt="2023-12-20T10:41:57.861" v="36" actId="1076"/>
      <pc:docMkLst>
        <pc:docMk/>
      </pc:docMkLst>
      <pc:sldChg chg="modSp mod">
        <pc:chgData name="Lauren Kearney" userId="b4143d71-0b4c-487b-ad54-94c3c8f1ceb9" providerId="ADAL" clId="{F2FB0FED-BFD9-4E88-846A-E8975512D067}" dt="2023-12-20T10:41:57.861" v="36" actId="1076"/>
        <pc:sldMkLst>
          <pc:docMk/>
          <pc:sldMk cId="2181119785" sldId="265"/>
        </pc:sldMkLst>
        <pc:spChg chg="mod">
          <ac:chgData name="Lauren Kearney" userId="b4143d71-0b4c-487b-ad54-94c3c8f1ceb9" providerId="ADAL" clId="{F2FB0FED-BFD9-4E88-846A-E8975512D067}" dt="2023-12-20T10:41:56.613" v="35" actId="1076"/>
          <ac:spMkLst>
            <pc:docMk/>
            <pc:sldMk cId="2181119785" sldId="265"/>
            <ac:spMk id="11" creationId="{C936548C-0F6F-149A-F006-1CFC4D0177A6}"/>
          </ac:spMkLst>
        </pc:spChg>
        <pc:spChg chg="mod">
          <ac:chgData name="Lauren Kearney" userId="b4143d71-0b4c-487b-ad54-94c3c8f1ceb9" providerId="ADAL" clId="{F2FB0FED-BFD9-4E88-846A-E8975512D067}" dt="2023-12-20T10:41:57.861" v="36" actId="1076"/>
          <ac:spMkLst>
            <pc:docMk/>
            <pc:sldMk cId="2181119785" sldId="265"/>
            <ac:spMk id="14" creationId="{033536A5-1A9C-EA96-97AB-FBF1AE92590B}"/>
          </ac:spMkLst>
        </pc:spChg>
        <pc:spChg chg="mod">
          <ac:chgData name="Lauren Kearney" userId="b4143d71-0b4c-487b-ad54-94c3c8f1ceb9" providerId="ADAL" clId="{F2FB0FED-BFD9-4E88-846A-E8975512D067}" dt="2023-12-20T10:41:54.453" v="34" actId="1076"/>
          <ac:spMkLst>
            <pc:docMk/>
            <pc:sldMk cId="2181119785" sldId="265"/>
            <ac:spMk id="17" creationId="{F84B2F2E-95B3-3701-B5EF-D1E3656562F1}"/>
          </ac:spMkLst>
        </pc:spChg>
      </pc:sldChg>
      <pc:sldChg chg="modNotesTx">
        <pc:chgData name="Lauren Kearney" userId="b4143d71-0b4c-487b-ad54-94c3c8f1ceb9" providerId="ADAL" clId="{F2FB0FED-BFD9-4E88-846A-E8975512D067}" dt="2023-12-18T15:18:35.440" v="5" actId="20577"/>
        <pc:sldMkLst>
          <pc:docMk/>
          <pc:sldMk cId="1560548218" sldId="266"/>
        </pc:sldMkLst>
      </pc:sldChg>
      <pc:sldChg chg="addSp modSp mod">
        <pc:chgData name="Lauren Kearney" userId="b4143d71-0b4c-487b-ad54-94c3c8f1ceb9" providerId="ADAL" clId="{F2FB0FED-BFD9-4E88-846A-E8975512D067}" dt="2023-12-20T10:40:32.870" v="33" actId="20577"/>
        <pc:sldMkLst>
          <pc:docMk/>
          <pc:sldMk cId="380473199" sldId="269"/>
        </pc:sldMkLst>
        <pc:spChg chg="mod">
          <ac:chgData name="Lauren Kearney" userId="b4143d71-0b4c-487b-ad54-94c3c8f1ceb9" providerId="ADAL" clId="{F2FB0FED-BFD9-4E88-846A-E8975512D067}" dt="2023-12-20T10:40:32.870" v="33" actId="20577"/>
          <ac:spMkLst>
            <pc:docMk/>
            <pc:sldMk cId="380473199" sldId="269"/>
            <ac:spMk id="6" creationId="{30C97A73-8511-DD43-BE87-4328925D31A2}"/>
          </ac:spMkLst>
        </pc:spChg>
        <pc:spChg chg="mod">
          <ac:chgData name="Lauren Kearney" userId="b4143d71-0b4c-487b-ad54-94c3c8f1ceb9" providerId="ADAL" clId="{F2FB0FED-BFD9-4E88-846A-E8975512D067}" dt="2023-12-18T15:11:17.360" v="3" actId="404"/>
          <ac:spMkLst>
            <pc:docMk/>
            <pc:sldMk cId="380473199" sldId="269"/>
            <ac:spMk id="8" creationId="{1D802D75-4751-4BB2-B5BD-7B9278E0C5BA}"/>
          </ac:spMkLst>
        </pc:spChg>
        <pc:picChg chg="add mod">
          <ac:chgData name="Lauren Kearney" userId="b4143d71-0b4c-487b-ad54-94c3c8f1ceb9" providerId="ADAL" clId="{F2FB0FED-BFD9-4E88-846A-E8975512D067}" dt="2023-11-15T09:10:20.017" v="2" actId="34135"/>
          <ac:picMkLst>
            <pc:docMk/>
            <pc:sldMk cId="380473199" sldId="269"/>
            <ac:picMk id="7" creationId="{D10E87C5-FBFB-65BE-9BC2-030FBA04631B}"/>
          </ac:picMkLst>
        </pc:picChg>
      </pc:sldChg>
      <pc:sldChg chg="modNotesTx">
        <pc:chgData name="Lauren Kearney" userId="b4143d71-0b4c-487b-ad54-94c3c8f1ceb9" providerId="ADAL" clId="{F2FB0FED-BFD9-4E88-846A-E8975512D067}" dt="2023-12-18T15:44:21.754" v="27" actId="20577"/>
        <pc:sldMkLst>
          <pc:docMk/>
          <pc:sldMk cId="3190014134" sldId="27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1/30/2024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30/01/2024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might take more than one lesson – learners might need time to make their selections, so you may want to do the first few slides one lesson, and then pick up from slide 6 once they have made their selection and have their book choice in front of them. </a:t>
            </a:r>
            <a:endParaRPr lang="en-GB" dirty="0"/>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Graveyard Book by Neil </a:t>
            </a:r>
            <a:r>
              <a:rPr lang="en-GB" dirty="0" err="1"/>
              <a:t>Gaiman</a:t>
            </a:r>
            <a:endParaRPr lang="en-GB" dirty="0"/>
          </a:p>
          <a:p>
            <a:r>
              <a:rPr lang="en-GB" b="0" i="0" dirty="0">
                <a:solidFill>
                  <a:srgbClr val="0F1111"/>
                </a:solidFill>
                <a:effectLst/>
                <a:latin typeface="Amazon Ember"/>
              </a:rPr>
              <a:t>Bloomsbury Publishing PLC; Children's ed edition (1 Oct. 2008)</a:t>
            </a:r>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13</a:t>
            </a:fld>
            <a:endParaRPr lang="en-GB"/>
          </a:p>
        </p:txBody>
      </p:sp>
    </p:spTree>
    <p:extLst>
      <p:ext uri="{BB962C8B-B14F-4D97-AF65-F5344CB8AC3E}">
        <p14:creationId xmlns:p14="http://schemas.microsoft.com/office/powerpoint/2010/main" val="2585603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Graveyard Book by Neil </a:t>
            </a:r>
            <a:r>
              <a:rPr lang="en-GB" dirty="0" err="1"/>
              <a:t>Gaiman</a:t>
            </a:r>
            <a:endParaRPr lang="en-GB" dirty="0"/>
          </a:p>
          <a:p>
            <a:r>
              <a:rPr lang="en-GB" b="0" i="0" dirty="0">
                <a:solidFill>
                  <a:srgbClr val="0F1111"/>
                </a:solidFill>
                <a:effectLst/>
                <a:latin typeface="Amazon Ember"/>
              </a:rPr>
              <a:t>Bloomsbury Publishing PLC; Children's ed edition (1 Oct. 2008)</a:t>
            </a:r>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14</a:t>
            </a:fld>
            <a:endParaRPr lang="en-GB"/>
          </a:p>
        </p:txBody>
      </p:sp>
    </p:spTree>
    <p:extLst>
      <p:ext uri="{BB962C8B-B14F-4D97-AF65-F5344CB8AC3E}">
        <p14:creationId xmlns:p14="http://schemas.microsoft.com/office/powerpoint/2010/main" val="272846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15</a:t>
            </a:fld>
            <a:endParaRPr lang="en-GB"/>
          </a:p>
        </p:txBody>
      </p:sp>
    </p:spTree>
    <p:extLst>
      <p:ext uri="{BB962C8B-B14F-4D97-AF65-F5344CB8AC3E}">
        <p14:creationId xmlns:p14="http://schemas.microsoft.com/office/powerpoint/2010/main" val="1298584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Page 8 in </a:t>
            </a:r>
            <a:r>
              <a:rPr lang="en-GB"/>
              <a:t>the workbook</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16</a:t>
            </a:fld>
            <a:endParaRPr lang="en-GB"/>
          </a:p>
        </p:txBody>
      </p:sp>
    </p:spTree>
    <p:extLst>
      <p:ext uri="{BB962C8B-B14F-4D97-AF65-F5344CB8AC3E}">
        <p14:creationId xmlns:p14="http://schemas.microsoft.com/office/powerpoint/2010/main" val="1565111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what this learner needs to add to their introduction.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17</a:t>
            </a:fld>
            <a:endParaRPr lang="en-GB"/>
          </a:p>
        </p:txBody>
      </p:sp>
    </p:spTree>
    <p:extLst>
      <p:ext uri="{BB962C8B-B14F-4D97-AF65-F5344CB8AC3E}">
        <p14:creationId xmlns:p14="http://schemas.microsoft.com/office/powerpoint/2010/main" val="375847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3</a:t>
            </a:fld>
            <a:endParaRPr lang="en-GB"/>
          </a:p>
        </p:txBody>
      </p:sp>
    </p:spTree>
    <p:extLst>
      <p:ext uri="{BB962C8B-B14F-4D97-AF65-F5344CB8AC3E}">
        <p14:creationId xmlns:p14="http://schemas.microsoft.com/office/powerpoint/2010/main" val="20022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GB" b="0" dirty="0"/>
              <a:t>The Witches by Roald Dahl; </a:t>
            </a:r>
            <a:r>
              <a:rPr lang="en-GB" b="0" i="0" dirty="0">
                <a:solidFill>
                  <a:srgbClr val="0F1111"/>
                </a:solidFill>
                <a:effectLst/>
                <a:latin typeface="Amazon Ember"/>
              </a:rPr>
              <a:t>Puffin; 1st edition (21 Jul. 2022)</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err="1">
                <a:solidFill>
                  <a:srgbClr val="0F1111"/>
                </a:solidFill>
                <a:effectLst/>
                <a:latin typeface="Amazon Ember"/>
              </a:rPr>
              <a:t>Ferno</a:t>
            </a:r>
            <a:r>
              <a:rPr lang="en-GB" b="0" i="0" dirty="0">
                <a:solidFill>
                  <a:srgbClr val="0F1111"/>
                </a:solidFill>
                <a:effectLst/>
                <a:latin typeface="Amazon Ember"/>
              </a:rPr>
              <a:t> the Fire Dragon: Series 1 Book 1 (Beast Quest) by Adam Blade; Orchard Books (4 Jun. 2015)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0F1111"/>
                </a:solidFill>
                <a:effectLst/>
                <a:latin typeface="Amazon Ember"/>
              </a:rPr>
              <a:t>The Diary of a Killer Cat (The Killer Cat, 1) by Anne Fine; ‎ Puffin; New Ed edition (7 May 2009)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0F1111"/>
                </a:solidFill>
                <a:effectLst/>
                <a:latin typeface="Amazon Ember"/>
              </a:rPr>
              <a:t>His Dark Materials: Gift Edition including all three novels: Northern Lights, The Subtle Knife and The Amber Spyglass by Philip Pullman; Everyman's Library CLASSICS </a:t>
            </a:r>
            <a:r>
              <a:rPr lang="en-GB" b="0" i="0" dirty="0">
                <a:solidFill>
                  <a:srgbClr val="565959"/>
                </a:solidFill>
                <a:effectLst/>
                <a:latin typeface="Amazon Ember"/>
              </a:rPr>
              <a:t>Hardcover (28 Oct. 2011)</a:t>
            </a:r>
            <a:endParaRPr lang="en-GB" b="0" i="0" dirty="0">
              <a:solidFill>
                <a:srgbClr val="0F1111"/>
              </a:solidFill>
              <a:effectLst/>
              <a:latin typeface="Amazon Ember"/>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132C60"/>
                </a:solidFill>
                <a:effectLst/>
                <a:latin typeface="Candara" panose="020E0502030303020204" pitchFamily="34" charset="0"/>
              </a:rPr>
              <a:t>The Hunger Games by Suzanne Collins; Scholastic (2011)</a:t>
            </a:r>
            <a:endParaRPr lang="en-GB" b="0" i="0" dirty="0">
              <a:solidFill>
                <a:srgbClr val="0F1111"/>
              </a:solidFill>
              <a:effectLst/>
              <a:latin typeface="Amazon Ember"/>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0F1111"/>
                </a:solidFill>
                <a:effectLst/>
                <a:latin typeface="Amazon Ember"/>
              </a:rPr>
              <a:t>The Boy At the Back of the Class by </a:t>
            </a:r>
            <a:r>
              <a:rPr lang="en-GB" b="0" i="0" dirty="0" err="1">
                <a:solidFill>
                  <a:srgbClr val="0F1111"/>
                </a:solidFill>
                <a:effectLst/>
                <a:latin typeface="Amazon Ember"/>
              </a:rPr>
              <a:t>Onjali</a:t>
            </a:r>
            <a:r>
              <a:rPr lang="en-GB" b="0" i="0" dirty="0">
                <a:solidFill>
                  <a:srgbClr val="0F1111"/>
                </a:solidFill>
                <a:effectLst/>
                <a:latin typeface="Amazon Ember"/>
              </a:rPr>
              <a:t> Rauf;  Orion Children's Books; 1st edition (12 July 2018)</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0F1111"/>
                </a:solidFill>
                <a:effectLst/>
                <a:latin typeface="Amazon Ember"/>
              </a:rPr>
              <a:t>Who Let the Gods Out by </a:t>
            </a:r>
            <a:r>
              <a:rPr lang="en-GB" b="0" i="0" dirty="0" err="1">
                <a:solidFill>
                  <a:srgbClr val="0F1111"/>
                </a:solidFill>
                <a:effectLst/>
                <a:latin typeface="Amazon Ember"/>
              </a:rPr>
              <a:t>Maz</a:t>
            </a:r>
            <a:r>
              <a:rPr lang="en-GB" b="0" i="0" dirty="0">
                <a:solidFill>
                  <a:srgbClr val="0F1111"/>
                </a:solidFill>
                <a:effectLst/>
                <a:latin typeface="Amazon Ember"/>
              </a:rPr>
              <a:t> Evans; Chicken House; 1st edition (2 Feb. 2017)</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0F1111"/>
                </a:solidFill>
                <a:effectLst/>
                <a:latin typeface="Amazon Ember"/>
              </a:rPr>
              <a:t>The Worlds We Leave Behind by A.F. Harrold and Levi Pinfold; Bloomsbury Children's Books; 1st edition (4 Aug. 2022)</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0F1111"/>
                </a:solidFill>
                <a:effectLst/>
                <a:latin typeface="Amazon Ember"/>
              </a:rPr>
              <a:t>The Hobbit by J.R.R. Tolkien; HarperCollins; 1st edition (27 Oct. 2011)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solidFill>
                <a:srgbClr val="0F1111"/>
              </a:solidFill>
              <a:effectLst/>
              <a:latin typeface="Amazon Embe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solidFill>
                <a:srgbClr val="0F1111"/>
              </a:solidFill>
              <a:effectLst/>
              <a:latin typeface="Amazon Ember"/>
            </a:endParaRPr>
          </a:p>
          <a:p>
            <a:endParaRPr lang="en-GB" b="0"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4</a:t>
            </a:fld>
            <a:endParaRPr lang="en-GB"/>
          </a:p>
        </p:txBody>
      </p:sp>
    </p:spTree>
    <p:extLst>
      <p:ext uri="{BB962C8B-B14F-4D97-AF65-F5344CB8AC3E}">
        <p14:creationId xmlns:p14="http://schemas.microsoft.com/office/powerpoint/2010/main" val="133093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6</a:t>
            </a:fld>
            <a:endParaRPr lang="en-GB"/>
          </a:p>
        </p:txBody>
      </p:sp>
    </p:spTree>
    <p:extLst>
      <p:ext uri="{BB962C8B-B14F-4D97-AF65-F5344CB8AC3E}">
        <p14:creationId xmlns:p14="http://schemas.microsoft.com/office/powerpoint/2010/main" val="1225256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Click the image to reveal the big picture. </a:t>
            </a:r>
          </a:p>
          <a:p>
            <a:endParaRPr lang="en-GB" dirty="0"/>
          </a:p>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8</a:t>
            </a:fld>
            <a:endParaRPr lang="en-GB"/>
          </a:p>
        </p:txBody>
      </p:sp>
    </p:spTree>
    <p:extLst>
      <p:ext uri="{BB962C8B-B14F-4D97-AF65-F5344CB8AC3E}">
        <p14:creationId xmlns:p14="http://schemas.microsoft.com/office/powerpoint/2010/main" val="3504198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D1D5DB"/>
                </a:solidFill>
                <a:effectLst/>
                <a:latin typeface="Söhne"/>
              </a:rPr>
              <a:t>“The Raft of the Medusa” was painted by Théodore Géricault in the early 19th century, between 1818 and 1819. The painting is based on a real and tragic event that occurred in 1816.</a:t>
            </a:r>
          </a:p>
          <a:p>
            <a:pPr algn="l"/>
            <a:r>
              <a:rPr lang="en-GB" b="0" i="0" dirty="0">
                <a:solidFill>
                  <a:srgbClr val="D1D5DB"/>
                </a:solidFill>
                <a:effectLst/>
                <a:latin typeface="Söhne"/>
              </a:rPr>
              <a:t>In 1816, the French ship </a:t>
            </a:r>
            <a:r>
              <a:rPr lang="en-GB" b="0" i="0" dirty="0" err="1">
                <a:solidFill>
                  <a:srgbClr val="D1D5DB"/>
                </a:solidFill>
                <a:effectLst/>
                <a:latin typeface="Söhne"/>
              </a:rPr>
              <a:t>Méduse</a:t>
            </a:r>
            <a:r>
              <a:rPr lang="en-GB" b="0" i="0" dirty="0">
                <a:solidFill>
                  <a:srgbClr val="D1D5DB"/>
                </a:solidFill>
                <a:effectLst/>
                <a:latin typeface="Söhne"/>
              </a:rPr>
              <a:t> was on a voyage to colonise Senegal, which is in West Africa. The ship hit a reef off the coast, and because of mismanagement, there were not enough lifeboats for the crew and passengers. As a result, a makeshift raft was constructed, and 147 people were set adrift on it in terrible conditions.</a:t>
            </a:r>
          </a:p>
          <a:p>
            <a:pPr algn="l"/>
            <a:r>
              <a:rPr lang="en-GB" b="0" i="0" dirty="0">
                <a:solidFill>
                  <a:srgbClr val="D1D5DB"/>
                </a:solidFill>
                <a:effectLst/>
                <a:latin typeface="Söhne"/>
              </a:rPr>
              <a:t>The people on the raft faced extreme hardships, including hunger, thirst, exposure to the elements, and even resorting to cannibalism to survive. After many days at sea, only 15 people were eventually rescued.</a:t>
            </a:r>
          </a:p>
          <a:p>
            <a:pPr algn="l"/>
            <a:r>
              <a:rPr lang="en-GB" b="0" i="0" dirty="0">
                <a:solidFill>
                  <a:srgbClr val="D1D5DB"/>
                </a:solidFill>
                <a:effectLst/>
                <a:latin typeface="Söhne"/>
              </a:rPr>
              <a:t>Géricault's painting captures the intense suffering and desperation of those stranded on the raft. It was a powerful and controversial work at the time, as it criticised the French government and its handling of the disaster.</a:t>
            </a:r>
          </a:p>
          <a:p>
            <a:pPr algn="l"/>
            <a:r>
              <a:rPr lang="en-GB" b="0" i="0" dirty="0">
                <a:solidFill>
                  <a:srgbClr val="D1D5DB"/>
                </a:solidFill>
                <a:effectLst/>
                <a:latin typeface="Söhne"/>
              </a:rPr>
              <a:t>So, the context of the painting is that it’s based on a real-life shipwreck and the terrible ordeal faced by the people who were left adrift on a makeshift raft, highlighting issues of incompetence and tragedy.</a:t>
            </a:r>
          </a:p>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9</a:t>
            </a:fld>
            <a:endParaRPr lang="en-GB"/>
          </a:p>
        </p:txBody>
      </p:sp>
    </p:spTree>
    <p:extLst>
      <p:ext uri="{BB962C8B-B14F-4D97-AF65-F5344CB8AC3E}">
        <p14:creationId xmlns:p14="http://schemas.microsoft.com/office/powerpoint/2010/main" val="2679950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D1D5DB"/>
                </a:solidFill>
                <a:effectLst/>
                <a:latin typeface="Söhne"/>
              </a:rPr>
              <a:t>"A Sunday Afternoon on the Island of La Grande </a:t>
            </a:r>
            <a:r>
              <a:rPr lang="en-GB" b="0" i="0" dirty="0" err="1">
                <a:solidFill>
                  <a:srgbClr val="D1D5DB"/>
                </a:solidFill>
                <a:effectLst/>
                <a:latin typeface="Söhne"/>
              </a:rPr>
              <a:t>Jatte</a:t>
            </a:r>
            <a:r>
              <a:rPr lang="en-GB" b="0" i="0" dirty="0">
                <a:solidFill>
                  <a:srgbClr val="D1D5DB"/>
                </a:solidFill>
                <a:effectLst/>
                <a:latin typeface="Söhne"/>
              </a:rPr>
              <a:t>" is a famous painting by the French artist Georges Seurat. It was created in the late 19th century, between 1884 and 1886.</a:t>
            </a:r>
          </a:p>
          <a:p>
            <a:pPr algn="l"/>
            <a:r>
              <a:rPr lang="en-GB" b="0" i="0" dirty="0">
                <a:solidFill>
                  <a:srgbClr val="D1D5DB"/>
                </a:solidFill>
                <a:effectLst/>
                <a:latin typeface="Söhne"/>
              </a:rPr>
              <a:t>The painting shows a serene scene of a park on the island of La Grande </a:t>
            </a:r>
            <a:r>
              <a:rPr lang="en-GB" b="0" i="0" dirty="0" err="1">
                <a:solidFill>
                  <a:srgbClr val="D1D5DB"/>
                </a:solidFill>
                <a:effectLst/>
                <a:latin typeface="Söhne"/>
              </a:rPr>
              <a:t>Jatte</a:t>
            </a:r>
            <a:r>
              <a:rPr lang="en-GB" b="0" i="0" dirty="0">
                <a:solidFill>
                  <a:srgbClr val="D1D5DB"/>
                </a:solidFill>
                <a:effectLst/>
                <a:latin typeface="Söhne"/>
              </a:rPr>
              <a:t> in the River Seine, near Paris. What makes this painting unique is the way Seurat used a technique called pointillism, which involves creating the image using tiny dots of pure colour, rather than traditional brush strokes. When you look closely, it might seem like a collection of dots, but when viewed from a distance, these dots form a detailed and colourful scene.</a:t>
            </a:r>
          </a:p>
          <a:p>
            <a:pPr algn="l"/>
            <a:r>
              <a:rPr lang="en-GB" b="0" i="0" dirty="0">
                <a:solidFill>
                  <a:srgbClr val="D1D5DB"/>
                </a:solidFill>
                <a:effectLst/>
                <a:latin typeface="Söhne"/>
              </a:rPr>
              <a:t>The people in the painting are leisurely enjoying their Sunday afternoon. They are dressed in fashionable clothing of the late 19th century, and you can see them walking, sitting, and even a woman with a pet monkey. It's a snapshot of a peaceful and relaxing day in the park.</a:t>
            </a:r>
          </a:p>
          <a:p>
            <a:pPr algn="l"/>
            <a:r>
              <a:rPr lang="en-GB" b="0" i="0" dirty="0">
                <a:solidFill>
                  <a:srgbClr val="D1D5DB"/>
                </a:solidFill>
                <a:effectLst/>
                <a:latin typeface="Söhne"/>
              </a:rPr>
              <a:t>The context of the painting is that it was created during a period when new artistic techniques were emerging. Seurat's use of pointillism was innovative and influential in the art world. "A Sunday Afternoon on the Island of La Grande </a:t>
            </a:r>
            <a:r>
              <a:rPr lang="en-GB" b="0" i="0" dirty="0" err="1">
                <a:solidFill>
                  <a:srgbClr val="D1D5DB"/>
                </a:solidFill>
                <a:effectLst/>
                <a:latin typeface="Söhne"/>
              </a:rPr>
              <a:t>Jatte</a:t>
            </a:r>
            <a:r>
              <a:rPr lang="en-GB" b="0" i="0" dirty="0">
                <a:solidFill>
                  <a:srgbClr val="D1D5DB"/>
                </a:solidFill>
                <a:effectLst/>
                <a:latin typeface="Söhne"/>
              </a:rPr>
              <a:t>" is considered a masterpiece of this style, and it captures a sense of leisure and the everyday life of the time. It's a beautiful example of how art can capture a moment in history and a feeling of tranquillity.</a:t>
            </a:r>
          </a:p>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10</a:t>
            </a:fld>
            <a:endParaRPr lang="en-GB"/>
          </a:p>
        </p:txBody>
      </p:sp>
    </p:spTree>
    <p:extLst>
      <p:ext uri="{BB962C8B-B14F-4D97-AF65-F5344CB8AC3E}">
        <p14:creationId xmlns:p14="http://schemas.microsoft.com/office/powerpoint/2010/main" val="3417640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D1D5DB"/>
                </a:solidFill>
                <a:effectLst/>
                <a:latin typeface="Söhne"/>
              </a:rPr>
              <a:t>"The Netherlandish Proverbs," also known as "The Dutch Proverbs," is a painting by the 16th-century Flemish artist Pieter Bruegel the Elder. This intricate and detailed painting was created in 1559 and is renowned for its rich symbolism.</a:t>
            </a:r>
          </a:p>
          <a:p>
            <a:pPr algn="l"/>
            <a:r>
              <a:rPr lang="en-GB" b="0" i="0" dirty="0">
                <a:solidFill>
                  <a:srgbClr val="D1D5DB"/>
                </a:solidFill>
                <a:effectLst/>
                <a:latin typeface="Söhne"/>
              </a:rPr>
              <a:t>In the painting, you see a chaotic and bustling scene with many different people engaged in various activities. What makes this artwork unique is that each character represents a common proverb or saying in the Netherlands at the time. These proverbs were like pieces of wisdom or advice that people would use in their daily lives.</a:t>
            </a:r>
          </a:p>
          <a:p>
            <a:pPr algn="l"/>
            <a:r>
              <a:rPr lang="en-GB" b="0" i="0" dirty="0">
                <a:solidFill>
                  <a:srgbClr val="D1D5DB"/>
                </a:solidFill>
                <a:effectLst/>
                <a:latin typeface="Söhne"/>
              </a:rPr>
              <a:t>Some of the proverbs depicted in the painting include "To bang one's head against a brick wall," "To swim against the tide," and "To sit between two stools," among many others. The painting is a visual puzzle, as you can try to identify and interpret the proverbs illustrated in the actions and interactions of the people.</a:t>
            </a:r>
          </a:p>
          <a:p>
            <a:pPr algn="l"/>
            <a:r>
              <a:rPr lang="en-GB" b="0" i="0" dirty="0">
                <a:solidFill>
                  <a:srgbClr val="D1D5DB"/>
                </a:solidFill>
                <a:effectLst/>
                <a:latin typeface="Söhne"/>
              </a:rPr>
              <a:t>The context of this painting is that it serves as a kind of snapshot of Dutch society in the 16th century. It shows the humour and wisdom of the time, often in a satirical or tongue-in-cheek manner. Bruegel's work is not only an artistic masterpiece but also a historical and cultural document, giving us insights into the proverbs and daily life of the people in that era.</a:t>
            </a:r>
          </a:p>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11</a:t>
            </a:fld>
            <a:endParaRPr lang="en-GB"/>
          </a:p>
        </p:txBody>
      </p:sp>
    </p:spTree>
    <p:extLst>
      <p:ext uri="{BB962C8B-B14F-4D97-AF65-F5344CB8AC3E}">
        <p14:creationId xmlns:p14="http://schemas.microsoft.com/office/powerpoint/2010/main" val="1633732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12</a:t>
            </a:fld>
            <a:endParaRPr lang="en-GB"/>
          </a:p>
        </p:txBody>
      </p:sp>
    </p:spTree>
    <p:extLst>
      <p:ext uri="{BB962C8B-B14F-4D97-AF65-F5344CB8AC3E}">
        <p14:creationId xmlns:p14="http://schemas.microsoft.com/office/powerpoint/2010/main" val="23735083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dirty="0"/>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sp>
        <p:nvSpPr>
          <p:cNvPr id="4" name="Date Placeholder 3"/>
          <p:cNvSpPr>
            <a:spLocks noGrp="1"/>
          </p:cNvSpPr>
          <p:nvPr>
            <p:ph type="dt" sz="half" idx="10"/>
          </p:nvPr>
        </p:nvSpPr>
        <p:spPr>
          <a:xfrm>
            <a:off x="114300" y="6356351"/>
            <a:ext cx="2057400" cy="365125"/>
          </a:xfrm>
        </p:spPr>
        <p:txBody>
          <a:bodyPr/>
          <a:lstStyle/>
          <a:p>
            <a:r>
              <a:rPr lang="en-GB" smtClean="0"/>
              <a:t>25/01/2024</a:t>
            </a:r>
            <a:endParaRPr lang="en-GB" dirty="0"/>
          </a:p>
        </p:txBody>
      </p:sp>
      <p:sp>
        <p:nvSpPr>
          <p:cNvPr id="5" name="Footer Placeholder 4"/>
          <p:cNvSpPr>
            <a:spLocks noGrp="1"/>
          </p:cNvSpPr>
          <p:nvPr>
            <p:ph type="ftr" sz="quarter" idx="11"/>
          </p:nvPr>
        </p:nvSpPr>
        <p:spPr>
          <a:xfrm>
            <a:off x="2483768" y="6356350"/>
            <a:ext cx="3086100" cy="365125"/>
          </a:xfrm>
        </p:spPr>
        <p:txBody>
          <a:bodyPr/>
          <a:lstStyle/>
          <a:p>
            <a:r>
              <a:rPr lang="en-US" smtClean="0"/>
              <a:t>ESB-RES-C184 L1G2-Speech to Connect-3.1-Choosing a text and providing context</a:t>
            </a:r>
            <a:endParaRPr lang="en-GB" dirty="0"/>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dirty="0"/>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r>
              <a:rPr lang="en-GB" smtClean="0"/>
              <a:t>25/01/2024</a:t>
            </a:r>
            <a:endParaRPr lang="en-GB"/>
          </a:p>
        </p:txBody>
      </p:sp>
      <p:sp>
        <p:nvSpPr>
          <p:cNvPr id="6" name="Footer Placeholder 5"/>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r>
              <a:rPr lang="en-GB" smtClean="0"/>
              <a:t>25/01/2024</a:t>
            </a:r>
            <a:endParaRPr lang="en-GB"/>
          </a:p>
        </p:txBody>
      </p:sp>
      <p:sp>
        <p:nvSpPr>
          <p:cNvPr id="6" name="Footer Placeholder 5"/>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GB" smtClean="0"/>
              <a:t>25/01/2024</a:t>
            </a:r>
            <a:endParaRPr lang="en-GB"/>
          </a:p>
        </p:txBody>
      </p:sp>
      <p:sp>
        <p:nvSpPr>
          <p:cNvPr id="5" name="Footer Placeholder 4"/>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GB" smtClean="0"/>
              <a:t>25/01/2024</a:t>
            </a:r>
            <a:endParaRPr lang="en-GB"/>
          </a:p>
        </p:txBody>
      </p:sp>
      <p:sp>
        <p:nvSpPr>
          <p:cNvPr id="5" name="Footer Placeholder 4"/>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r>
              <a:rPr lang="en-GB" smtClean="0"/>
              <a:t>25/01/2024</a:t>
            </a:r>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r>
              <a:rPr lang="en-GB" smtClean="0"/>
              <a:t>25/01/2024</a:t>
            </a:r>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r>
              <a:rPr lang="en-GB" smtClean="0"/>
              <a:t>25/01/2024</a:t>
            </a:r>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r>
              <a:rPr lang="en-GB" smtClean="0"/>
              <a:t>25/01/2024</a:t>
            </a:r>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r>
              <a:rPr lang="en-GB" smtClean="0"/>
              <a:t>25/01/2024</a:t>
            </a:r>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r>
              <a:rPr lang="en-GB" smtClean="0"/>
              <a:t>25/01/2024</a:t>
            </a:r>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dirty="0"/>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r>
              <a:rPr lang="en-GB" smtClean="0"/>
              <a:t>25/01/2024</a:t>
            </a:r>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US" smtClean="0"/>
              <a:t>ESB-RES-C184 L1G2-Speech to Connect-3.1-Choosing a text and providing context</a:t>
            </a:r>
            <a:endParaRPr lang="en-GB"/>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dirty="0"/>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r>
              <a:rPr lang="en-GB" smtClean="0"/>
              <a:t>25/01/2024</a:t>
            </a:r>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r>
              <a:rPr lang="en-GB" smtClean="0"/>
              <a:t>25/01/2024</a:t>
            </a:r>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r>
              <a:rPr lang="en-GB" smtClean="0"/>
              <a:t>25/01/2024</a:t>
            </a:r>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r>
              <a:rPr lang="en-GB" smtClean="0"/>
              <a:t>25/01/2024</a:t>
            </a:r>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r>
              <a:rPr lang="en-GB" smtClean="0"/>
              <a:t>25/01/2024</a:t>
            </a:r>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US" smtClean="0"/>
              <a:t>ESB-RES-C184 L1G2-Speech to Connect-3.1-Choosing a text and providing context</a:t>
            </a:r>
            <a:endParaRPr lang="en-US"/>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GB" smtClean="0"/>
              <a:t>25/01/2024</a:t>
            </a:r>
            <a:endParaRPr lang="en-GB"/>
          </a:p>
        </p:txBody>
      </p:sp>
      <p:sp>
        <p:nvSpPr>
          <p:cNvPr id="5" name="Footer Placeholder 4"/>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GB" smtClean="0"/>
              <a:t>25/01/2024</a:t>
            </a:r>
            <a:endParaRPr lang="en-GB"/>
          </a:p>
        </p:txBody>
      </p:sp>
      <p:sp>
        <p:nvSpPr>
          <p:cNvPr id="4" name="Footer Placeholder 3"/>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r>
              <a:rPr lang="en-GB" smtClean="0"/>
              <a:t>25/01/2024</a:t>
            </a:r>
            <a:endParaRPr lang="en-GB"/>
          </a:p>
        </p:txBody>
      </p:sp>
      <p:sp>
        <p:nvSpPr>
          <p:cNvPr id="5" name="Footer Placeholder 4"/>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GB" smtClean="0"/>
              <a:t>25/01/2024</a:t>
            </a:r>
            <a:endParaRPr lang="en-GB"/>
          </a:p>
        </p:txBody>
      </p:sp>
      <p:sp>
        <p:nvSpPr>
          <p:cNvPr id="6" name="Footer Placeholder 5"/>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GB" smtClean="0"/>
              <a:t>25/01/2024</a:t>
            </a:r>
            <a:endParaRPr lang="en-GB"/>
          </a:p>
        </p:txBody>
      </p:sp>
      <p:sp>
        <p:nvSpPr>
          <p:cNvPr id="8" name="Footer Placeholder 7"/>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GB" smtClean="0"/>
              <a:t>25/01/2024</a:t>
            </a:r>
            <a:endParaRPr lang="en-GB"/>
          </a:p>
        </p:txBody>
      </p:sp>
      <p:sp>
        <p:nvSpPr>
          <p:cNvPr id="4" name="Footer Placeholder 3"/>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GB" smtClean="0"/>
              <a:t>25/01/2024</a:t>
            </a:r>
            <a:endParaRPr lang="en-GB"/>
          </a:p>
        </p:txBody>
      </p:sp>
      <p:sp>
        <p:nvSpPr>
          <p:cNvPr id="3" name="Footer Placeholder 2"/>
          <p:cNvSpPr>
            <a:spLocks noGrp="1"/>
          </p:cNvSpPr>
          <p:nvPr>
            <p:ph type="ftr" sz="quarter" idx="11"/>
          </p:nvPr>
        </p:nvSpPr>
        <p:spPr/>
        <p:txBody>
          <a:bodyPr/>
          <a:lstStyle/>
          <a:p>
            <a:r>
              <a:rPr lang="en-US" smtClean="0"/>
              <a:t>ESB-RES-C184 L1G2-Speech to Connect-3.1-Choosing a text and providing context</a:t>
            </a:r>
            <a:endParaRPr lang="en-GB"/>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GB" smtClean="0"/>
              <a:t>25/01/2024</a:t>
            </a:r>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smtClean="0"/>
              <a:t>ESB-RES-C184 L1G2-Speech to Connect-3.1-Choosing a text and providing context</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dirty="0"/>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GB" smtClean="0"/>
              <a:t>25/01/2024</a:t>
            </a:r>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ESB-RES-C184 L1G2-Speech to Connect-3.1-Choosing a text and providing context</a:t>
            </a:r>
            <a:endParaRPr lang="en-US"/>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JDDcKAQDGGs?feature=oembed" TargetMode="External"/><Relationship Id="rId5" Type="http://schemas.openxmlformats.org/officeDocument/2006/relationships/image" Target="../media/image3.pn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 Target="slide9.xml"/><Relationship Id="rId7" Type="http://schemas.openxmlformats.org/officeDocument/2006/relationships/slide" Target="slide1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10.xml"/><Relationship Id="rId4" Type="http://schemas.openxmlformats.org/officeDocument/2006/relationships/image" Target="../media/image18.pn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236912" y="6356351"/>
            <a:ext cx="3487216"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8496944" cy="792088"/>
          </a:xfrm>
          <a:prstGeom prst="rect">
            <a:avLst/>
          </a:prstGeom>
        </p:spPr>
        <p:txBody>
          <a:bodyPr vert="horz" lIns="91440" tIns="45720" rIns="91440" bIns="45720" rtlCol="0" anchor="ctr">
            <a:normAutofit fontScale="92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dirty="0">
                <a:latin typeface="+mn-lt"/>
              </a:rPr>
              <a:t>Section 3 – Choosing a text and providing context</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400" b="1" i="1" dirty="0"/>
              <a:t>Lesson Objective: To choose a text and prepare a commentary</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rtlCol="0" anchor="t"/>
          <a:lstStyle/>
          <a:p>
            <a:r>
              <a:rPr lang="en-GB" b="1" i="1" dirty="0"/>
              <a:t>Lesson Outcomes: </a:t>
            </a:r>
          </a:p>
          <a:p>
            <a:r>
              <a:rPr lang="en-GB" b="1" i="1" dirty="0"/>
              <a:t>By the end of this lesson, you should have:</a:t>
            </a:r>
          </a:p>
          <a:p>
            <a:pPr marL="285750" indent="-285750">
              <a:buFont typeface="Arial" panose="020B0604020202020204" pitchFamily="34" charset="0"/>
              <a:buChar char="•"/>
            </a:pPr>
            <a:endParaRPr lang="en-GB" sz="1600" b="1" i="1" dirty="0"/>
          </a:p>
          <a:p>
            <a:pPr marL="285750" indent="-285750">
              <a:buFont typeface="Arial" panose="020B0604020202020204" pitchFamily="34" charset="0"/>
              <a:buChar char="•"/>
            </a:pPr>
            <a:r>
              <a:rPr lang="en-GB" sz="1600" i="1" dirty="0"/>
              <a:t>Collected ideas for books you might use for Section 3 of your assessment</a:t>
            </a:r>
          </a:p>
          <a:p>
            <a:pPr marL="285750" indent="-285750">
              <a:buFont typeface="Arial" panose="020B0604020202020204" pitchFamily="34" charset="0"/>
              <a:buChar char="•"/>
            </a:pPr>
            <a:r>
              <a:rPr lang="en-GB" sz="1600" i="1" dirty="0"/>
              <a:t>Chosen your book/pages and generated some ideas about how to introduce it</a:t>
            </a:r>
          </a:p>
          <a:p>
            <a:pPr marL="285750" indent="-285750">
              <a:buFont typeface="Arial" panose="020B0604020202020204" pitchFamily="34" charset="0"/>
              <a:buChar char="•"/>
            </a:pPr>
            <a:r>
              <a:rPr lang="en-GB" sz="1600" i="1" dirty="0"/>
              <a:t>Considered how to put the chosen passage into context</a:t>
            </a:r>
          </a:p>
          <a:p>
            <a:pPr marL="285750" indent="-285750">
              <a:buFont typeface="Arial" panose="020B0604020202020204" pitchFamily="34" charset="0"/>
              <a:buChar char="•"/>
            </a:pPr>
            <a:r>
              <a:rPr lang="en-GB" sz="1600" i="1" dirty="0"/>
              <a:t>Picked out key points to awaken interest in the listeners</a:t>
            </a:r>
          </a:p>
          <a:p>
            <a:pPr marL="285750" indent="-285750">
              <a:buFont typeface="Arial" panose="020B0604020202020204" pitchFamily="34" charset="0"/>
              <a:buChar char="•"/>
            </a:pPr>
            <a:endParaRPr lang="en-GB" i="1" dirty="0"/>
          </a:p>
        </p:txBody>
      </p:sp>
      <p:pic>
        <p:nvPicPr>
          <p:cNvPr id="7" name="Picture 6">
            <a:extLst>
              <a:ext uri="{FF2B5EF4-FFF2-40B4-BE49-F238E27FC236}">
                <a16:creationId xmlns:a16="http://schemas.microsoft.com/office/drawing/2014/main" id="{D10E87C5-FBFB-65BE-9BC2-030FBA04631B}"/>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D2BDC-49AF-A461-15F3-4956A392B689}"/>
              </a:ext>
            </a:extLst>
          </p:cNvPr>
          <p:cNvSpPr>
            <a:spLocks noGrp="1"/>
          </p:cNvSpPr>
          <p:nvPr>
            <p:ph type="title"/>
          </p:nvPr>
        </p:nvSpPr>
        <p:spPr>
          <a:xfrm>
            <a:off x="431496" y="1175240"/>
            <a:ext cx="8532992" cy="462249"/>
          </a:xfrm>
        </p:spPr>
        <p:txBody>
          <a:bodyPr>
            <a:noAutofit/>
          </a:bodyPr>
          <a:lstStyle/>
          <a:p>
            <a:r>
              <a:rPr lang="en-GB" sz="2000" b="1" i="1" dirty="0">
                <a:solidFill>
                  <a:srgbClr val="242424"/>
                </a:solidFill>
                <a:effectLst/>
                <a:latin typeface="inherit"/>
              </a:rPr>
              <a:t>A Sunday Afternoon on the Island of La Grande </a:t>
            </a:r>
            <a:r>
              <a:rPr lang="en-GB" sz="2000" b="1" i="1" dirty="0" err="1">
                <a:solidFill>
                  <a:srgbClr val="242424"/>
                </a:solidFill>
                <a:effectLst/>
                <a:latin typeface="inherit"/>
              </a:rPr>
              <a:t>Jatte</a:t>
            </a:r>
            <a:r>
              <a:rPr lang="en-GB" sz="2000" b="1" i="1" dirty="0">
                <a:solidFill>
                  <a:srgbClr val="242424"/>
                </a:solidFill>
                <a:effectLst/>
                <a:latin typeface="inherit"/>
              </a:rPr>
              <a:t> by Georges Seurat</a:t>
            </a:r>
            <a:endParaRPr lang="en-GB" sz="2800" dirty="0"/>
          </a:p>
        </p:txBody>
      </p:sp>
      <p:sp>
        <p:nvSpPr>
          <p:cNvPr id="3" name="Date Placeholder 2">
            <a:extLst>
              <a:ext uri="{FF2B5EF4-FFF2-40B4-BE49-F238E27FC236}">
                <a16:creationId xmlns:a16="http://schemas.microsoft.com/office/drawing/2014/main" id="{5CAC0F02-E8C5-AE62-55F9-493F7FC7B6FC}"/>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BEC5F741-FB70-5810-B32F-2CC059B78E0B}"/>
              </a:ext>
            </a:extLst>
          </p:cNvPr>
          <p:cNvSpPr>
            <a:spLocks noGrp="1"/>
          </p:cNvSpPr>
          <p:nvPr>
            <p:ph type="ftr" sz="quarter" idx="11"/>
          </p:nvPr>
        </p:nvSpPr>
        <p:spPr>
          <a:xfrm>
            <a:off x="2411760" y="6356351"/>
            <a:ext cx="3384376"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46EDC38B-83D3-C85C-A736-36794FA2DFF5}"/>
              </a:ext>
            </a:extLst>
          </p:cNvPr>
          <p:cNvSpPr>
            <a:spLocks noGrp="1"/>
          </p:cNvSpPr>
          <p:nvPr>
            <p:ph type="sldNum" sz="quarter" idx="12"/>
          </p:nvPr>
        </p:nvSpPr>
        <p:spPr/>
        <p:txBody>
          <a:bodyPr/>
          <a:lstStyle/>
          <a:p>
            <a:fld id="{EFC07C4F-4DD7-4452-9CBE-7B4BC77324C7}" type="slidenum">
              <a:rPr lang="en-GB" smtClean="0"/>
              <a:t>10</a:t>
            </a:fld>
            <a:endParaRPr lang="en-GB"/>
          </a:p>
        </p:txBody>
      </p:sp>
      <p:pic>
        <p:nvPicPr>
          <p:cNvPr id="7" name="Picture 6">
            <a:extLst>
              <a:ext uri="{FF2B5EF4-FFF2-40B4-BE49-F238E27FC236}">
                <a16:creationId xmlns:a16="http://schemas.microsoft.com/office/drawing/2014/main" id="{D99F410E-1CBB-8162-ABEC-CECAFAE8A034}"/>
              </a:ext>
            </a:extLst>
          </p:cNvPr>
          <p:cNvPicPr>
            <a:picLocks noChangeAspect="1"/>
          </p:cNvPicPr>
          <p:nvPr/>
        </p:nvPicPr>
        <p:blipFill>
          <a:blip r:embed="rId3"/>
          <a:stretch>
            <a:fillRect/>
          </a:stretch>
        </p:blipFill>
        <p:spPr>
          <a:xfrm>
            <a:off x="453240" y="1777332"/>
            <a:ext cx="6747076" cy="4439175"/>
          </a:xfrm>
          <a:prstGeom prst="rect">
            <a:avLst/>
          </a:prstGeom>
        </p:spPr>
      </p:pic>
      <p:pic>
        <p:nvPicPr>
          <p:cNvPr id="9" name="Picture 8">
            <a:extLst>
              <a:ext uri="{FF2B5EF4-FFF2-40B4-BE49-F238E27FC236}">
                <a16:creationId xmlns:a16="http://schemas.microsoft.com/office/drawing/2014/main" id="{E5FF7895-B9F8-704D-0304-C2FC19CF5330}"/>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3145793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16C03F65-7649-DBBA-73EE-D7C85CF2C91F}"/>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E297503E-4513-0DA9-4580-4A115D204DDF}"/>
              </a:ext>
            </a:extLst>
          </p:cNvPr>
          <p:cNvSpPr>
            <a:spLocks noGrp="1"/>
          </p:cNvSpPr>
          <p:nvPr>
            <p:ph type="ftr" sz="quarter" idx="11"/>
          </p:nvPr>
        </p:nvSpPr>
        <p:spPr>
          <a:xfrm>
            <a:off x="2411760" y="6356351"/>
            <a:ext cx="3312368" cy="365125"/>
          </a:xfrm>
        </p:spPr>
        <p:txBody>
          <a:bodyPr/>
          <a:lstStyle/>
          <a:p>
            <a:r>
              <a:rPr lang="en-US" dirty="0" smtClean="0"/>
              <a:t>ESB-RES-C185 </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39363E46-C14C-DE3E-91EF-2A8F0C470FE7}"/>
              </a:ext>
            </a:extLst>
          </p:cNvPr>
          <p:cNvSpPr>
            <a:spLocks noGrp="1"/>
          </p:cNvSpPr>
          <p:nvPr>
            <p:ph type="sldNum" sz="quarter" idx="12"/>
          </p:nvPr>
        </p:nvSpPr>
        <p:spPr/>
        <p:txBody>
          <a:bodyPr/>
          <a:lstStyle/>
          <a:p>
            <a:fld id="{EFC07C4F-4DD7-4452-9CBE-7B4BC77324C7}" type="slidenum">
              <a:rPr lang="en-GB" smtClean="0"/>
              <a:t>11</a:t>
            </a:fld>
            <a:endParaRPr lang="en-GB"/>
          </a:p>
        </p:txBody>
      </p:sp>
      <p:grpSp>
        <p:nvGrpSpPr>
          <p:cNvPr id="10" name="Group 9">
            <a:extLst>
              <a:ext uri="{FF2B5EF4-FFF2-40B4-BE49-F238E27FC236}">
                <a16:creationId xmlns:a16="http://schemas.microsoft.com/office/drawing/2014/main" id="{F1A0B1BA-3430-47AE-14D8-6562A15779C6}"/>
              </a:ext>
            </a:extLst>
          </p:cNvPr>
          <p:cNvGrpSpPr/>
          <p:nvPr/>
        </p:nvGrpSpPr>
        <p:grpSpPr>
          <a:xfrm>
            <a:off x="395536" y="1603376"/>
            <a:ext cx="6696075" cy="4752975"/>
            <a:chOff x="395536" y="1603376"/>
            <a:chExt cx="6696075" cy="4752975"/>
          </a:xfrm>
        </p:grpSpPr>
        <p:pic>
          <p:nvPicPr>
            <p:cNvPr id="7" name="Picture 6">
              <a:extLst>
                <a:ext uri="{FF2B5EF4-FFF2-40B4-BE49-F238E27FC236}">
                  <a16:creationId xmlns:a16="http://schemas.microsoft.com/office/drawing/2014/main" id="{69C87889-0983-B3DE-CCE0-6C3A7DA9F809}"/>
                </a:ext>
              </a:extLst>
            </p:cNvPr>
            <p:cNvPicPr>
              <a:picLocks noChangeAspect="1"/>
            </p:cNvPicPr>
            <p:nvPr/>
          </p:nvPicPr>
          <p:blipFill>
            <a:blip r:embed="rId3"/>
            <a:stretch>
              <a:fillRect/>
            </a:stretch>
          </p:blipFill>
          <p:spPr>
            <a:xfrm>
              <a:off x="395536" y="1603376"/>
              <a:ext cx="6696075" cy="4752975"/>
            </a:xfrm>
            <a:prstGeom prst="rect">
              <a:avLst/>
            </a:prstGeom>
          </p:spPr>
        </p:pic>
        <p:sp>
          <p:nvSpPr>
            <p:cNvPr id="9" name="Oval 8">
              <a:extLst>
                <a:ext uri="{FF2B5EF4-FFF2-40B4-BE49-F238E27FC236}">
                  <a16:creationId xmlns:a16="http://schemas.microsoft.com/office/drawing/2014/main" id="{4DDADA2B-3528-0826-B8B1-1299F86D761A}"/>
                </a:ext>
              </a:extLst>
            </p:cNvPr>
            <p:cNvSpPr/>
            <p:nvPr/>
          </p:nvSpPr>
          <p:spPr>
            <a:xfrm>
              <a:off x="2699792" y="3501008"/>
              <a:ext cx="144016" cy="144016"/>
            </a:xfrm>
            <a:prstGeom prst="ellipse">
              <a:avLst/>
            </a:prstGeom>
            <a:solidFill>
              <a:srgbClr val="BBA05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itle 1">
            <a:extLst>
              <a:ext uri="{FF2B5EF4-FFF2-40B4-BE49-F238E27FC236}">
                <a16:creationId xmlns:a16="http://schemas.microsoft.com/office/drawing/2014/main" id="{DD7C1539-5861-2823-A5B0-9909FAD5ADED}"/>
              </a:ext>
            </a:extLst>
          </p:cNvPr>
          <p:cNvSpPr>
            <a:spLocks noGrp="1"/>
          </p:cNvSpPr>
          <p:nvPr>
            <p:ph type="title"/>
          </p:nvPr>
        </p:nvSpPr>
        <p:spPr>
          <a:xfrm>
            <a:off x="400120" y="1124744"/>
            <a:ext cx="7886700" cy="365126"/>
          </a:xfrm>
        </p:spPr>
        <p:txBody>
          <a:bodyPr>
            <a:normAutofit fontScale="90000"/>
          </a:bodyPr>
          <a:lstStyle/>
          <a:p>
            <a:r>
              <a:rPr lang="en-GB" sz="2700" b="1" i="1" dirty="0">
                <a:solidFill>
                  <a:srgbClr val="242424"/>
                </a:solidFill>
                <a:effectLst/>
                <a:latin typeface="inherit"/>
              </a:rPr>
              <a:t>The Netherlandish Proverbs by Pieter Bruegel the Elder</a:t>
            </a:r>
            <a:endParaRPr lang="en-GB" dirty="0"/>
          </a:p>
        </p:txBody>
      </p:sp>
      <p:pic>
        <p:nvPicPr>
          <p:cNvPr id="2" name="Picture 1">
            <a:extLst>
              <a:ext uri="{FF2B5EF4-FFF2-40B4-BE49-F238E27FC236}">
                <a16:creationId xmlns:a16="http://schemas.microsoft.com/office/drawing/2014/main" id="{2C970847-15C6-0CF2-3AAD-EC2F2A7B6200}"/>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1082436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DBECA-AAAB-547D-5807-AFE60B178047}"/>
              </a:ext>
            </a:extLst>
          </p:cNvPr>
          <p:cNvSpPr>
            <a:spLocks noGrp="1"/>
          </p:cNvSpPr>
          <p:nvPr>
            <p:ph type="title"/>
          </p:nvPr>
        </p:nvSpPr>
        <p:spPr>
          <a:xfrm>
            <a:off x="323528" y="1119660"/>
            <a:ext cx="7886700" cy="648072"/>
          </a:xfrm>
        </p:spPr>
        <p:txBody>
          <a:bodyPr/>
          <a:lstStyle/>
          <a:p>
            <a:r>
              <a:rPr lang="en-GB" b="1" i="1" dirty="0">
                <a:latin typeface="+mn-lt"/>
              </a:rPr>
              <a:t>The little picture and the big picture</a:t>
            </a:r>
          </a:p>
        </p:txBody>
      </p:sp>
      <p:sp>
        <p:nvSpPr>
          <p:cNvPr id="3" name="Date Placeholder 2">
            <a:extLst>
              <a:ext uri="{FF2B5EF4-FFF2-40B4-BE49-F238E27FC236}">
                <a16:creationId xmlns:a16="http://schemas.microsoft.com/office/drawing/2014/main" id="{1E573E80-2206-05CC-C60E-B5374426D81C}"/>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77E5A5E-EE65-4E7A-430E-167ED50A70BB}"/>
              </a:ext>
            </a:extLst>
          </p:cNvPr>
          <p:cNvSpPr>
            <a:spLocks noGrp="1"/>
          </p:cNvSpPr>
          <p:nvPr>
            <p:ph type="ftr" sz="quarter" idx="11"/>
          </p:nvPr>
        </p:nvSpPr>
        <p:spPr>
          <a:xfrm>
            <a:off x="2411760" y="6356351"/>
            <a:ext cx="3312368"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79A43ACB-1F97-8B98-F026-D7E05FF195E5}"/>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6" name="TextBox 5">
            <a:extLst>
              <a:ext uri="{FF2B5EF4-FFF2-40B4-BE49-F238E27FC236}">
                <a16:creationId xmlns:a16="http://schemas.microsoft.com/office/drawing/2014/main" id="{9ADBC032-A387-1D15-17FF-4E94955068DF}"/>
              </a:ext>
            </a:extLst>
          </p:cNvPr>
          <p:cNvSpPr txBox="1"/>
          <p:nvPr/>
        </p:nvSpPr>
        <p:spPr>
          <a:xfrm>
            <a:off x="436712" y="2230523"/>
            <a:ext cx="3600400" cy="1754326"/>
          </a:xfrm>
          <a:prstGeom prst="rect">
            <a:avLst/>
          </a:prstGeom>
          <a:noFill/>
        </p:spPr>
        <p:txBody>
          <a:bodyPr wrap="square" rtlCol="0">
            <a:spAutoFit/>
          </a:bodyPr>
          <a:lstStyle/>
          <a:p>
            <a:r>
              <a:rPr lang="en-GB" dirty="0"/>
              <a:t>How did seeing the ‘big picture’ help you to understand and appreciate the ‘little picture’?</a:t>
            </a:r>
          </a:p>
          <a:p>
            <a:endParaRPr lang="en-GB" dirty="0"/>
          </a:p>
          <a:p>
            <a:r>
              <a:rPr lang="en-GB" dirty="0"/>
              <a:t>How might this relate to our Section 3 ‘Reading Aloud’?</a:t>
            </a:r>
          </a:p>
        </p:txBody>
      </p:sp>
      <p:pic>
        <p:nvPicPr>
          <p:cNvPr id="8" name="Picture 7">
            <a:extLst>
              <a:ext uri="{FF2B5EF4-FFF2-40B4-BE49-F238E27FC236}">
                <a16:creationId xmlns:a16="http://schemas.microsoft.com/office/drawing/2014/main" id="{68566FAE-315C-DF15-2E60-5DAC3685E3BD}"/>
              </a:ext>
            </a:extLst>
          </p:cNvPr>
          <p:cNvPicPr>
            <a:picLocks noChangeAspect="1"/>
          </p:cNvPicPr>
          <p:nvPr/>
        </p:nvPicPr>
        <p:blipFill>
          <a:blip r:embed="rId3"/>
          <a:stretch>
            <a:fillRect/>
          </a:stretch>
        </p:blipFill>
        <p:spPr>
          <a:xfrm>
            <a:off x="4457349" y="2038279"/>
            <a:ext cx="4147099" cy="2830881"/>
          </a:xfrm>
          <a:prstGeom prst="rect">
            <a:avLst/>
          </a:prstGeom>
        </p:spPr>
      </p:pic>
      <p:pic>
        <p:nvPicPr>
          <p:cNvPr id="7" name="Picture 6">
            <a:hlinkClick r:id="rId4" action="ppaction://hlinksldjump"/>
            <a:extLst>
              <a:ext uri="{FF2B5EF4-FFF2-40B4-BE49-F238E27FC236}">
                <a16:creationId xmlns:a16="http://schemas.microsoft.com/office/drawing/2014/main" id="{5ABAA722-0CB5-0265-466B-4BA31623020E}"/>
              </a:ext>
            </a:extLst>
          </p:cNvPr>
          <p:cNvPicPr>
            <a:picLocks noChangeAspect="1"/>
          </p:cNvPicPr>
          <p:nvPr/>
        </p:nvPicPr>
        <p:blipFill>
          <a:blip r:embed="rId5"/>
          <a:stretch>
            <a:fillRect/>
          </a:stretch>
        </p:blipFill>
        <p:spPr>
          <a:xfrm>
            <a:off x="5127171" y="2795332"/>
            <a:ext cx="1536716" cy="1346607"/>
          </a:xfrm>
          <a:prstGeom prst="rect">
            <a:avLst/>
          </a:prstGeom>
        </p:spPr>
      </p:pic>
      <p:pic>
        <p:nvPicPr>
          <p:cNvPr id="9" name="Picture 8">
            <a:extLst>
              <a:ext uri="{FF2B5EF4-FFF2-40B4-BE49-F238E27FC236}">
                <a16:creationId xmlns:a16="http://schemas.microsoft.com/office/drawing/2014/main" id="{45726BDF-8655-6034-92C2-6AEBE533308E}"/>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394572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1967 0.24791 L -1.66667E-6 2.96296E-6 " pathEditMode="relative" rAng="0" ptsTypes="AA">
                                      <p:cBhvr>
                                        <p:cTn id="6" dur="2000" spd="-100000" fill="hold"/>
                                        <p:tgtEl>
                                          <p:spTgt spid="7"/>
                                        </p:tgtEl>
                                        <p:attrNameLst>
                                          <p:attrName>ppt_x</p:attrName>
                                          <p:attrName>ppt_y</p:attrName>
                                        </p:attrNameLst>
                                      </p:cBhvr>
                                      <p:rCtr x="9826" y="-1240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474608"/>
            <a:ext cx="3424205" cy="328006"/>
          </a:xfrm>
        </p:spPr>
        <p:txBody>
          <a:bodyPr/>
          <a:lstStyle/>
          <a:p>
            <a:r>
              <a:rPr lang="en-US" dirty="0" smtClean="0"/>
              <a:t>ESB-RES-C185 </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13</a:t>
            </a:fld>
            <a:endParaRPr lang="en-GB"/>
          </a:p>
        </p:txBody>
      </p:sp>
      <p:sp>
        <p:nvSpPr>
          <p:cNvPr id="7" name="Rectangle 6">
            <a:extLst>
              <a:ext uri="{FF2B5EF4-FFF2-40B4-BE49-F238E27FC236}">
                <a16:creationId xmlns:a16="http://schemas.microsoft.com/office/drawing/2014/main" id="{4B81ADC8-4D02-AF60-496E-5465F872F7B7}"/>
              </a:ext>
            </a:extLst>
          </p:cNvPr>
          <p:cNvSpPr/>
          <p:nvPr/>
        </p:nvSpPr>
        <p:spPr>
          <a:xfrm>
            <a:off x="5003502" y="3861048"/>
            <a:ext cx="3456384" cy="1365019"/>
          </a:xfrm>
          <a:prstGeom prst="rect">
            <a:avLst/>
          </a:prstGeom>
          <a:solidFill>
            <a:srgbClr val="FCD10B"/>
          </a:solidFill>
          <a:ln>
            <a:noFill/>
          </a:ln>
        </p:spPr>
        <p:style>
          <a:lnRef idx="2">
            <a:schemeClr val="dk1"/>
          </a:lnRef>
          <a:fillRef idx="1">
            <a:schemeClr val="lt1"/>
          </a:fillRef>
          <a:effectRef idx="0">
            <a:schemeClr val="dk1"/>
          </a:effectRef>
          <a:fontRef idx="minor">
            <a:schemeClr val="dk1"/>
          </a:fontRef>
        </p:style>
        <p:txBody>
          <a:bodyPr rtlCol="0" anchor="ctr"/>
          <a:lstStyle/>
          <a:p>
            <a:r>
              <a:rPr lang="en-GB" sz="1400" b="1" i="1" dirty="0"/>
              <a:t>Listen to your teacher read this extract.</a:t>
            </a:r>
            <a:endParaRPr lang="en-GB" sz="1400" i="1" dirty="0"/>
          </a:p>
          <a:p>
            <a:endParaRPr lang="en-GB" sz="1400" dirty="0"/>
          </a:p>
          <a:p>
            <a:r>
              <a:rPr lang="en-GB" sz="1400" dirty="0"/>
              <a:t>Discuss with a partner how well you followed what was happening.</a:t>
            </a:r>
          </a:p>
        </p:txBody>
      </p:sp>
      <p:pic>
        <p:nvPicPr>
          <p:cNvPr id="9" name="Picture 8">
            <a:extLst>
              <a:ext uri="{FF2B5EF4-FFF2-40B4-BE49-F238E27FC236}">
                <a16:creationId xmlns:a16="http://schemas.microsoft.com/office/drawing/2014/main" id="{DFFC66F6-AB4C-6D89-4590-F9AC55CB7557}"/>
              </a:ext>
            </a:extLst>
          </p:cNvPr>
          <p:cNvPicPr>
            <a:picLocks noChangeAspect="1"/>
          </p:cNvPicPr>
          <p:nvPr/>
        </p:nvPicPr>
        <p:blipFill>
          <a:blip r:embed="rId3"/>
          <a:stretch>
            <a:fillRect/>
          </a:stretch>
        </p:blipFill>
        <p:spPr>
          <a:xfrm>
            <a:off x="332206" y="1052736"/>
            <a:ext cx="4159107" cy="5421872"/>
          </a:xfrm>
          <a:prstGeom prst="rect">
            <a:avLst/>
          </a:prstGeom>
        </p:spPr>
      </p:pic>
      <p:pic>
        <p:nvPicPr>
          <p:cNvPr id="11" name="Picture 10">
            <a:extLst>
              <a:ext uri="{FF2B5EF4-FFF2-40B4-BE49-F238E27FC236}">
                <a16:creationId xmlns:a16="http://schemas.microsoft.com/office/drawing/2014/main" id="{BB3A28C6-B2EC-3A42-6DE6-E526832F01D1}"/>
              </a:ext>
            </a:extLst>
          </p:cNvPr>
          <p:cNvPicPr>
            <a:picLocks noChangeAspect="1"/>
          </p:cNvPicPr>
          <p:nvPr/>
        </p:nvPicPr>
        <p:blipFill rotWithShape="1">
          <a:blip r:embed="rId4"/>
          <a:srcRect t="5478"/>
          <a:stretch/>
        </p:blipFill>
        <p:spPr>
          <a:xfrm>
            <a:off x="4860032" y="1196752"/>
            <a:ext cx="3743325" cy="2484884"/>
          </a:xfrm>
          <a:prstGeom prst="rect">
            <a:avLst/>
          </a:prstGeom>
        </p:spPr>
      </p:pic>
      <p:pic>
        <p:nvPicPr>
          <p:cNvPr id="15" name="Picture 14">
            <a:extLst>
              <a:ext uri="{FF2B5EF4-FFF2-40B4-BE49-F238E27FC236}">
                <a16:creationId xmlns:a16="http://schemas.microsoft.com/office/drawing/2014/main" id="{1D18DFEB-FCF0-06D4-661D-9038B2844370}"/>
              </a:ext>
            </a:extLst>
          </p:cNvPr>
          <p:cNvPicPr>
            <a:picLocks noChangeAspect="1"/>
          </p:cNvPicPr>
          <p:nvPr/>
        </p:nvPicPr>
        <p:blipFill rotWithShape="1">
          <a:blip r:embed="rId5"/>
          <a:srcRect l="1711" t="18717" r="-1711"/>
          <a:stretch/>
        </p:blipFill>
        <p:spPr>
          <a:xfrm>
            <a:off x="5707756" y="5380837"/>
            <a:ext cx="2047875" cy="975514"/>
          </a:xfrm>
          <a:prstGeom prst="rect">
            <a:avLst/>
          </a:prstGeom>
        </p:spPr>
      </p:pic>
      <p:pic>
        <p:nvPicPr>
          <p:cNvPr id="2" name="Picture 1">
            <a:extLst>
              <a:ext uri="{FF2B5EF4-FFF2-40B4-BE49-F238E27FC236}">
                <a16:creationId xmlns:a16="http://schemas.microsoft.com/office/drawing/2014/main" id="{CCF8CE74-83D7-6BB7-9612-820328FFE512}"/>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2974942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1763688" y="6416724"/>
            <a:ext cx="4248472" cy="385890"/>
          </a:xfrm>
        </p:spPr>
        <p:txBody>
          <a:bodyPr/>
          <a:lstStyle/>
          <a:p>
            <a:r>
              <a:rPr lang="en-US" dirty="0" smtClean="0"/>
              <a:t>ESB-RES-C185 </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7" name="Rectangle 6">
            <a:extLst>
              <a:ext uri="{FF2B5EF4-FFF2-40B4-BE49-F238E27FC236}">
                <a16:creationId xmlns:a16="http://schemas.microsoft.com/office/drawing/2014/main" id="{4B81ADC8-4D02-AF60-496E-5465F872F7B7}"/>
              </a:ext>
            </a:extLst>
          </p:cNvPr>
          <p:cNvSpPr/>
          <p:nvPr/>
        </p:nvSpPr>
        <p:spPr>
          <a:xfrm>
            <a:off x="4932040" y="4149080"/>
            <a:ext cx="3528392" cy="1800200"/>
          </a:xfrm>
          <a:prstGeom prst="rect">
            <a:avLst/>
          </a:prstGeom>
          <a:solidFill>
            <a:srgbClr val="FCD10B"/>
          </a:solidFill>
          <a:ln>
            <a:noFill/>
          </a:ln>
        </p:spPr>
        <p:style>
          <a:lnRef idx="2">
            <a:schemeClr val="dk1"/>
          </a:lnRef>
          <a:fillRef idx="1">
            <a:schemeClr val="lt1"/>
          </a:fillRef>
          <a:effectRef idx="0">
            <a:schemeClr val="dk1"/>
          </a:effectRef>
          <a:fontRef idx="minor">
            <a:schemeClr val="dk1"/>
          </a:fontRef>
        </p:style>
        <p:txBody>
          <a:bodyPr rtlCol="0" anchor="ctr"/>
          <a:lstStyle/>
          <a:p>
            <a:r>
              <a:rPr lang="en-GB" sz="1400" b="1" i="1" dirty="0"/>
              <a:t>Listen again. </a:t>
            </a:r>
          </a:p>
          <a:p>
            <a:endParaRPr lang="en-GB" sz="1400" b="1" i="1" dirty="0"/>
          </a:p>
          <a:p>
            <a:r>
              <a:rPr lang="en-GB" sz="1400" i="1" dirty="0"/>
              <a:t>This time, jot down any questions you have about what you hear.</a:t>
            </a:r>
          </a:p>
          <a:p>
            <a:endParaRPr lang="en-GB" sz="1400" i="1" dirty="0"/>
          </a:p>
          <a:p>
            <a:r>
              <a:rPr lang="en-GB" sz="1400" i="1" dirty="0"/>
              <a:t>Think about what you need to know about the ‘big picture’ to make the extract or ‘little picture’ more enjoyable to listen to. </a:t>
            </a:r>
            <a:endParaRPr lang="en-GB" sz="1400" dirty="0"/>
          </a:p>
        </p:txBody>
      </p:sp>
      <p:pic>
        <p:nvPicPr>
          <p:cNvPr id="9" name="Picture 8">
            <a:extLst>
              <a:ext uri="{FF2B5EF4-FFF2-40B4-BE49-F238E27FC236}">
                <a16:creationId xmlns:a16="http://schemas.microsoft.com/office/drawing/2014/main" id="{DFFC66F6-AB4C-6D89-4590-F9AC55CB7557}"/>
              </a:ext>
            </a:extLst>
          </p:cNvPr>
          <p:cNvPicPr>
            <a:picLocks noChangeAspect="1"/>
          </p:cNvPicPr>
          <p:nvPr/>
        </p:nvPicPr>
        <p:blipFill>
          <a:blip r:embed="rId3"/>
          <a:stretch>
            <a:fillRect/>
          </a:stretch>
        </p:blipFill>
        <p:spPr>
          <a:xfrm>
            <a:off x="332206" y="1052736"/>
            <a:ext cx="4159107" cy="5421872"/>
          </a:xfrm>
          <a:prstGeom prst="rect">
            <a:avLst/>
          </a:prstGeom>
        </p:spPr>
      </p:pic>
      <p:pic>
        <p:nvPicPr>
          <p:cNvPr id="11" name="Picture 10">
            <a:extLst>
              <a:ext uri="{FF2B5EF4-FFF2-40B4-BE49-F238E27FC236}">
                <a16:creationId xmlns:a16="http://schemas.microsoft.com/office/drawing/2014/main" id="{BB3A28C6-B2EC-3A42-6DE6-E526832F01D1}"/>
              </a:ext>
            </a:extLst>
          </p:cNvPr>
          <p:cNvPicPr>
            <a:picLocks noChangeAspect="1"/>
          </p:cNvPicPr>
          <p:nvPr/>
        </p:nvPicPr>
        <p:blipFill rotWithShape="1">
          <a:blip r:embed="rId4"/>
          <a:srcRect t="5478"/>
          <a:stretch/>
        </p:blipFill>
        <p:spPr>
          <a:xfrm>
            <a:off x="4860032" y="1196752"/>
            <a:ext cx="3743325" cy="2484884"/>
          </a:xfrm>
          <a:prstGeom prst="rect">
            <a:avLst/>
          </a:prstGeom>
        </p:spPr>
      </p:pic>
      <p:pic>
        <p:nvPicPr>
          <p:cNvPr id="2" name="Picture 1">
            <a:extLst>
              <a:ext uri="{FF2B5EF4-FFF2-40B4-BE49-F238E27FC236}">
                <a16:creationId xmlns:a16="http://schemas.microsoft.com/office/drawing/2014/main" id="{6FDAE5B4-0E06-7076-4BE0-1F5CEFF7A4D0}"/>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2996096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356351"/>
            <a:ext cx="3312368"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15</a:t>
            </a:fld>
            <a:endParaRPr lang="en-GB"/>
          </a:p>
        </p:txBody>
      </p:sp>
      <p:sp>
        <p:nvSpPr>
          <p:cNvPr id="2" name="TextBox 1">
            <a:extLst>
              <a:ext uri="{FF2B5EF4-FFF2-40B4-BE49-F238E27FC236}">
                <a16:creationId xmlns:a16="http://schemas.microsoft.com/office/drawing/2014/main" id="{5A2C950D-E6CC-358F-7A31-7DB4DC3A8C6E}"/>
              </a:ext>
            </a:extLst>
          </p:cNvPr>
          <p:cNvSpPr txBox="1"/>
          <p:nvPr/>
        </p:nvSpPr>
        <p:spPr>
          <a:xfrm>
            <a:off x="251520" y="1124744"/>
            <a:ext cx="8352928" cy="954107"/>
          </a:xfrm>
          <a:prstGeom prst="rect">
            <a:avLst/>
          </a:prstGeom>
          <a:noFill/>
        </p:spPr>
        <p:txBody>
          <a:bodyPr wrap="square" rtlCol="0">
            <a:spAutoFit/>
          </a:bodyPr>
          <a:lstStyle/>
          <a:p>
            <a:r>
              <a:rPr lang="en-GB" sz="2800" b="1" i="1" dirty="0"/>
              <a:t>What do we need to know before we can enjoy listening to an extract from a story?</a:t>
            </a:r>
          </a:p>
        </p:txBody>
      </p:sp>
      <p:sp>
        <p:nvSpPr>
          <p:cNvPr id="6" name="TextBox 5">
            <a:extLst>
              <a:ext uri="{FF2B5EF4-FFF2-40B4-BE49-F238E27FC236}">
                <a16:creationId xmlns:a16="http://schemas.microsoft.com/office/drawing/2014/main" id="{35CF9326-2CFE-7438-032A-18173D8FBDA6}"/>
              </a:ext>
            </a:extLst>
          </p:cNvPr>
          <p:cNvSpPr txBox="1"/>
          <p:nvPr/>
        </p:nvSpPr>
        <p:spPr>
          <a:xfrm>
            <a:off x="282402" y="2708920"/>
            <a:ext cx="3672408" cy="2308324"/>
          </a:xfrm>
          <a:prstGeom prst="rect">
            <a:avLst/>
          </a:prstGeom>
          <a:noFill/>
        </p:spPr>
        <p:txBody>
          <a:bodyPr wrap="square" rtlCol="0">
            <a:spAutoFit/>
          </a:bodyPr>
          <a:lstStyle/>
          <a:p>
            <a:r>
              <a:rPr lang="en-GB" dirty="0"/>
              <a:t>Look at the questions you wrote down whilst listening to the extract.</a:t>
            </a:r>
          </a:p>
          <a:p>
            <a:endParaRPr lang="en-GB" dirty="0"/>
          </a:p>
          <a:p>
            <a:r>
              <a:rPr lang="en-GB" dirty="0"/>
              <a:t>Share your questions as a whole class. </a:t>
            </a:r>
          </a:p>
          <a:p>
            <a:endParaRPr lang="en-GB" dirty="0"/>
          </a:p>
          <a:p>
            <a:r>
              <a:rPr lang="en-GB" dirty="0"/>
              <a:t>What did your questions have in common?</a:t>
            </a:r>
          </a:p>
        </p:txBody>
      </p:sp>
      <p:pic>
        <p:nvPicPr>
          <p:cNvPr id="13" name="Picture 12">
            <a:extLst>
              <a:ext uri="{FF2B5EF4-FFF2-40B4-BE49-F238E27FC236}">
                <a16:creationId xmlns:a16="http://schemas.microsoft.com/office/drawing/2014/main" id="{7EA2CFAD-2B62-113A-1D0F-603DE802A802}"/>
              </a:ext>
            </a:extLst>
          </p:cNvPr>
          <p:cNvPicPr>
            <a:picLocks noChangeAspect="1"/>
          </p:cNvPicPr>
          <p:nvPr/>
        </p:nvPicPr>
        <p:blipFill>
          <a:blip r:embed="rId3"/>
          <a:stretch>
            <a:fillRect/>
          </a:stretch>
        </p:blipFill>
        <p:spPr>
          <a:xfrm>
            <a:off x="7164288" y="2062506"/>
            <a:ext cx="1227335" cy="3837037"/>
          </a:xfrm>
          <a:prstGeom prst="rect">
            <a:avLst/>
          </a:prstGeom>
        </p:spPr>
      </p:pic>
      <p:pic>
        <p:nvPicPr>
          <p:cNvPr id="7" name="Picture 6">
            <a:extLst>
              <a:ext uri="{FF2B5EF4-FFF2-40B4-BE49-F238E27FC236}">
                <a16:creationId xmlns:a16="http://schemas.microsoft.com/office/drawing/2014/main" id="{7CC2A7FE-657A-50AC-44F7-0C1DFA77F419}"/>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39476506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11ABC-0B1E-B3EA-B2EC-78DA89392C32}"/>
              </a:ext>
            </a:extLst>
          </p:cNvPr>
          <p:cNvSpPr>
            <a:spLocks noGrp="1"/>
          </p:cNvSpPr>
          <p:nvPr>
            <p:ph type="title"/>
          </p:nvPr>
        </p:nvSpPr>
        <p:spPr>
          <a:xfrm>
            <a:off x="395536" y="1119660"/>
            <a:ext cx="8568952" cy="432048"/>
          </a:xfrm>
        </p:spPr>
        <p:txBody>
          <a:bodyPr>
            <a:normAutofit fontScale="90000"/>
          </a:bodyPr>
          <a:lstStyle/>
          <a:p>
            <a:r>
              <a:rPr lang="en-GB" sz="2800" b="1" i="1" dirty="0">
                <a:latin typeface="+mn-lt"/>
              </a:rPr>
              <a:t>Setting the context: telling the audience ‘the big picture’</a:t>
            </a:r>
          </a:p>
        </p:txBody>
      </p:sp>
      <p:sp>
        <p:nvSpPr>
          <p:cNvPr id="3" name="Date Placeholder 2">
            <a:extLst>
              <a:ext uri="{FF2B5EF4-FFF2-40B4-BE49-F238E27FC236}">
                <a16:creationId xmlns:a16="http://schemas.microsoft.com/office/drawing/2014/main" id="{30614305-533A-A1D0-DCB3-070668CA9CBB}"/>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A3F92A38-24AB-E5E8-7807-E1B8EEB6F41B}"/>
              </a:ext>
            </a:extLst>
          </p:cNvPr>
          <p:cNvSpPr>
            <a:spLocks noGrp="1"/>
          </p:cNvSpPr>
          <p:nvPr>
            <p:ph type="ftr" sz="quarter" idx="11"/>
          </p:nvPr>
        </p:nvSpPr>
        <p:spPr>
          <a:xfrm>
            <a:off x="2236912" y="6356351"/>
            <a:ext cx="3435796"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9ED039B9-C6DB-8163-6929-C88C7CCEB247}"/>
              </a:ext>
            </a:extLst>
          </p:cNvPr>
          <p:cNvSpPr>
            <a:spLocks noGrp="1"/>
          </p:cNvSpPr>
          <p:nvPr>
            <p:ph type="sldNum" sz="quarter" idx="12"/>
          </p:nvPr>
        </p:nvSpPr>
        <p:spPr/>
        <p:txBody>
          <a:bodyPr/>
          <a:lstStyle/>
          <a:p>
            <a:fld id="{EFC07C4F-4DD7-4452-9CBE-7B4BC77324C7}" type="slidenum">
              <a:rPr lang="en-GB" smtClean="0"/>
              <a:t>16</a:t>
            </a:fld>
            <a:endParaRPr lang="en-GB"/>
          </a:p>
        </p:txBody>
      </p:sp>
      <p:pic>
        <p:nvPicPr>
          <p:cNvPr id="7" name="Picture 6">
            <a:extLst>
              <a:ext uri="{FF2B5EF4-FFF2-40B4-BE49-F238E27FC236}">
                <a16:creationId xmlns:a16="http://schemas.microsoft.com/office/drawing/2014/main" id="{0230CA00-2BF3-4934-EE4D-303E95CFEAF1}"/>
              </a:ext>
            </a:extLst>
          </p:cNvPr>
          <p:cNvPicPr>
            <a:picLocks noChangeAspect="1"/>
          </p:cNvPicPr>
          <p:nvPr/>
        </p:nvPicPr>
        <p:blipFill>
          <a:blip r:embed="rId3"/>
          <a:stretch>
            <a:fillRect/>
          </a:stretch>
        </p:blipFill>
        <p:spPr>
          <a:xfrm>
            <a:off x="5364088" y="1627189"/>
            <a:ext cx="3318469" cy="4615915"/>
          </a:xfrm>
          <a:prstGeom prst="rect">
            <a:avLst/>
          </a:prstGeom>
        </p:spPr>
      </p:pic>
      <p:sp>
        <p:nvSpPr>
          <p:cNvPr id="8" name="TextBox 7">
            <a:extLst>
              <a:ext uri="{FF2B5EF4-FFF2-40B4-BE49-F238E27FC236}">
                <a16:creationId xmlns:a16="http://schemas.microsoft.com/office/drawing/2014/main" id="{74FEF81D-9C25-F8C6-5707-EF35FBC750A6}"/>
              </a:ext>
            </a:extLst>
          </p:cNvPr>
          <p:cNvSpPr txBox="1"/>
          <p:nvPr/>
        </p:nvSpPr>
        <p:spPr>
          <a:xfrm>
            <a:off x="461443" y="1916832"/>
            <a:ext cx="3672408" cy="2246769"/>
          </a:xfrm>
          <a:prstGeom prst="rect">
            <a:avLst/>
          </a:prstGeom>
          <a:solidFill>
            <a:srgbClr val="FCD10B"/>
          </a:solidFill>
        </p:spPr>
        <p:txBody>
          <a:bodyPr wrap="square" rtlCol="0">
            <a:spAutoFit/>
          </a:bodyPr>
          <a:lstStyle/>
          <a:p>
            <a:r>
              <a:rPr lang="en-GB" sz="1400" dirty="0"/>
              <a:t>Use the worksheet to gather your ideas about the big and little pictures of your book choice.</a:t>
            </a:r>
          </a:p>
          <a:p>
            <a:endParaRPr lang="en-GB" sz="1400" dirty="0"/>
          </a:p>
          <a:p>
            <a:r>
              <a:rPr lang="en-GB" sz="1400" dirty="0"/>
              <a:t>Keep in mind that you will only have around 1 minute to talk about your choice before giving your reading (which will also take around 1 minute).</a:t>
            </a:r>
          </a:p>
          <a:p>
            <a:endParaRPr lang="en-GB" sz="1400" dirty="0"/>
          </a:p>
          <a:p>
            <a:r>
              <a:rPr lang="en-GB" sz="1400" dirty="0"/>
              <a:t>You can use this sheet to organise and prioritise your thoughts. </a:t>
            </a:r>
          </a:p>
        </p:txBody>
      </p:sp>
      <p:pic>
        <p:nvPicPr>
          <p:cNvPr id="10" name="Picture 9">
            <a:extLst>
              <a:ext uri="{FF2B5EF4-FFF2-40B4-BE49-F238E27FC236}">
                <a16:creationId xmlns:a16="http://schemas.microsoft.com/office/drawing/2014/main" id="{9D36BDB8-2B71-5361-8F81-9C03401DD809}"/>
              </a:ext>
            </a:extLst>
          </p:cNvPr>
          <p:cNvPicPr>
            <a:picLocks noChangeAspect="1"/>
          </p:cNvPicPr>
          <p:nvPr/>
        </p:nvPicPr>
        <p:blipFill>
          <a:blip r:embed="rId4"/>
          <a:stretch>
            <a:fillRect/>
          </a:stretch>
        </p:blipFill>
        <p:spPr>
          <a:xfrm>
            <a:off x="539552" y="4655999"/>
            <a:ext cx="1552575" cy="1514475"/>
          </a:xfrm>
          <a:prstGeom prst="rect">
            <a:avLst/>
          </a:prstGeom>
        </p:spPr>
      </p:pic>
      <p:pic>
        <p:nvPicPr>
          <p:cNvPr id="14" name="Picture 13">
            <a:extLst>
              <a:ext uri="{FF2B5EF4-FFF2-40B4-BE49-F238E27FC236}">
                <a16:creationId xmlns:a16="http://schemas.microsoft.com/office/drawing/2014/main" id="{BEF150C8-78F3-E0A4-B96B-15C4E53B37E3}"/>
              </a:ext>
            </a:extLst>
          </p:cNvPr>
          <p:cNvPicPr>
            <a:picLocks noChangeAspect="1"/>
          </p:cNvPicPr>
          <p:nvPr/>
        </p:nvPicPr>
        <p:blipFill>
          <a:blip r:embed="rId5"/>
          <a:stretch>
            <a:fillRect/>
          </a:stretch>
        </p:blipFill>
        <p:spPr>
          <a:xfrm>
            <a:off x="2297647" y="4655999"/>
            <a:ext cx="1708328" cy="1514475"/>
          </a:xfrm>
          <a:prstGeom prst="rect">
            <a:avLst/>
          </a:prstGeom>
        </p:spPr>
      </p:pic>
      <p:pic>
        <p:nvPicPr>
          <p:cNvPr id="6" name="Picture 5">
            <a:extLst>
              <a:ext uri="{FF2B5EF4-FFF2-40B4-BE49-F238E27FC236}">
                <a16:creationId xmlns:a16="http://schemas.microsoft.com/office/drawing/2014/main" id="{B253B55C-97CC-AA14-70AC-D044C95EFEA7}"/>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526449" y="6194073"/>
            <a:ext cx="486743" cy="527403"/>
          </a:xfrm>
          <a:prstGeom prst="rect">
            <a:avLst/>
          </a:prstGeom>
        </p:spPr>
      </p:pic>
    </p:spTree>
    <p:extLst>
      <p:ext uri="{BB962C8B-B14F-4D97-AF65-F5344CB8AC3E}">
        <p14:creationId xmlns:p14="http://schemas.microsoft.com/office/powerpoint/2010/main" val="3190014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CEC-1EBB-A64B-5215-4A1E0255F0BA}"/>
              </a:ext>
            </a:extLst>
          </p:cNvPr>
          <p:cNvSpPr>
            <a:spLocks noGrp="1"/>
          </p:cNvSpPr>
          <p:nvPr>
            <p:ph type="title"/>
          </p:nvPr>
        </p:nvSpPr>
        <p:spPr>
          <a:xfrm>
            <a:off x="323528" y="1149689"/>
            <a:ext cx="7886700" cy="504056"/>
          </a:xfrm>
        </p:spPr>
        <p:txBody>
          <a:bodyPr>
            <a:normAutofit fontScale="90000"/>
          </a:bodyPr>
          <a:lstStyle/>
          <a:p>
            <a:r>
              <a:rPr lang="en-GB" b="1" i="1" dirty="0">
                <a:latin typeface="+mn-lt"/>
              </a:rPr>
              <a:t>Example</a:t>
            </a:r>
          </a:p>
        </p:txBody>
      </p:sp>
      <p:sp>
        <p:nvSpPr>
          <p:cNvPr id="3" name="Date Placeholder 2">
            <a:extLst>
              <a:ext uri="{FF2B5EF4-FFF2-40B4-BE49-F238E27FC236}">
                <a16:creationId xmlns:a16="http://schemas.microsoft.com/office/drawing/2014/main" id="{C9AEA5AC-DED7-22D0-4DBC-DEEB28C448DF}"/>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A42C9A41-E8E3-16E2-DA66-1D9310BCE5DC}"/>
              </a:ext>
            </a:extLst>
          </p:cNvPr>
          <p:cNvSpPr>
            <a:spLocks noGrp="1"/>
          </p:cNvSpPr>
          <p:nvPr>
            <p:ph type="ftr" sz="quarter" idx="11"/>
          </p:nvPr>
        </p:nvSpPr>
        <p:spPr>
          <a:xfrm>
            <a:off x="2411760" y="6356351"/>
            <a:ext cx="3312368" cy="365125"/>
          </a:xfrm>
        </p:spPr>
        <p:txBody>
          <a:bodyPr/>
          <a:lstStyle/>
          <a:p>
            <a:r>
              <a:rPr lang="en-US" dirty="0" smtClean="0"/>
              <a:t>ESB-RES-C185 </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89749FF4-CDA7-49D7-82ED-252B0AB39C38}"/>
              </a:ext>
            </a:extLst>
          </p:cNvPr>
          <p:cNvSpPr>
            <a:spLocks noGrp="1"/>
          </p:cNvSpPr>
          <p:nvPr>
            <p:ph type="sldNum" sz="quarter" idx="12"/>
          </p:nvPr>
        </p:nvSpPr>
        <p:spPr/>
        <p:txBody>
          <a:bodyPr/>
          <a:lstStyle/>
          <a:p>
            <a:fld id="{EFC07C4F-4DD7-4452-9CBE-7B4BC77324C7}" type="slidenum">
              <a:rPr lang="en-GB" smtClean="0"/>
              <a:t>17</a:t>
            </a:fld>
            <a:endParaRPr lang="en-GB"/>
          </a:p>
        </p:txBody>
      </p:sp>
      <p:pic>
        <p:nvPicPr>
          <p:cNvPr id="6" name="Online Media 5" title="L1G2 Connect - Section 3">
            <a:hlinkClick r:id="" action="ppaction://media"/>
            <a:extLst>
              <a:ext uri="{FF2B5EF4-FFF2-40B4-BE49-F238E27FC236}">
                <a16:creationId xmlns:a16="http://schemas.microsoft.com/office/drawing/2014/main" id="{1181D93C-9DCD-D170-DC76-0E2B3004481B}"/>
              </a:ext>
            </a:extLst>
          </p:cNvPr>
          <p:cNvPicPr>
            <a:picLocks noRot="1" noChangeAspect="1"/>
          </p:cNvPicPr>
          <p:nvPr>
            <a:videoFile r:link="rId1"/>
          </p:nvPr>
        </p:nvPicPr>
        <p:blipFill>
          <a:blip r:embed="rId4"/>
          <a:stretch>
            <a:fillRect/>
          </a:stretch>
        </p:blipFill>
        <p:spPr>
          <a:xfrm>
            <a:off x="1036584" y="1772816"/>
            <a:ext cx="7264524" cy="4104456"/>
          </a:xfrm>
          <a:prstGeom prst="rect">
            <a:avLst/>
          </a:prstGeom>
        </p:spPr>
      </p:pic>
      <p:pic>
        <p:nvPicPr>
          <p:cNvPr id="7" name="Picture 6">
            <a:extLst>
              <a:ext uri="{FF2B5EF4-FFF2-40B4-BE49-F238E27FC236}">
                <a16:creationId xmlns:a16="http://schemas.microsoft.com/office/drawing/2014/main" id="{CF9B82A0-8095-1153-818C-9C3FFF17AF99}"/>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429268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88214"/>
            <a:ext cx="7886700" cy="504055"/>
          </a:xfrm>
        </p:spPr>
        <p:txBody>
          <a:bodyPr>
            <a:noAutofit/>
          </a:bodyPr>
          <a:lstStyle/>
          <a:p>
            <a:r>
              <a:rPr lang="en-GB" sz="3200" b="1" i="1" dirty="0">
                <a:latin typeface="+mn-lt"/>
              </a:rPr>
              <a:t>Relevant Grade Descriptors</a:t>
            </a:r>
          </a:p>
        </p:txBody>
      </p:sp>
      <p:sp>
        <p:nvSpPr>
          <p:cNvPr id="3" name="Date Placeholder 2"/>
          <p:cNvSpPr>
            <a:spLocks noGrp="1"/>
          </p:cNvSpPr>
          <p:nvPr>
            <p:ph type="dt" sz="half" idx="10"/>
          </p:nvPr>
        </p:nvSpPr>
        <p:spPr/>
        <p:txBody>
          <a:bodyPr/>
          <a:lstStyle/>
          <a:p>
            <a:r>
              <a:rPr lang="en-GB" smtClean="0"/>
              <a:t>25/01/2024</a:t>
            </a:r>
            <a:endParaRPr lang="en-GB"/>
          </a:p>
        </p:txBody>
      </p:sp>
      <p:sp>
        <p:nvSpPr>
          <p:cNvPr id="4" name="Footer Placeholder 3"/>
          <p:cNvSpPr>
            <a:spLocks noGrp="1"/>
          </p:cNvSpPr>
          <p:nvPr>
            <p:ph type="ftr" sz="quarter" idx="11"/>
          </p:nvPr>
        </p:nvSpPr>
        <p:spPr>
          <a:xfrm>
            <a:off x="2411760" y="6356351"/>
            <a:ext cx="3384376" cy="365125"/>
          </a:xfrm>
        </p:spPr>
        <p:txBody>
          <a:bodyPr/>
          <a:lstStyle/>
          <a:p>
            <a:r>
              <a:rPr lang="en-US" dirty="0" smtClean="0"/>
              <a:t>ESB-RES-C185 </a:t>
            </a:r>
            <a:endParaRPr lang="en-US" dirty="0" smtClean="0"/>
          </a:p>
          <a:p>
            <a:r>
              <a:rPr lang="en-US" dirty="0" smtClean="0"/>
              <a:t>L1G2-Speech to Connect-3.1-Choosing a text and providing context</a:t>
            </a:r>
            <a:endParaRPr lang="en-GB" dirty="0"/>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3027042610"/>
              </p:ext>
            </p:extLst>
          </p:nvPr>
        </p:nvGraphicFramePr>
        <p:xfrm>
          <a:off x="378779" y="2060848"/>
          <a:ext cx="8297674" cy="2858887"/>
        </p:xfrm>
        <a:graphic>
          <a:graphicData uri="http://schemas.openxmlformats.org/drawingml/2006/table">
            <a:tbl>
              <a:tblPr firstRow="1" firstCol="1" bandRow="1">
                <a:tableStyleId>{5940675A-B579-460E-94D1-54222C63F5DA}</a:tableStyleId>
              </a:tblPr>
              <a:tblGrid>
                <a:gridCol w="1744949">
                  <a:extLst>
                    <a:ext uri="{9D8B030D-6E8A-4147-A177-3AD203B41FA5}">
                      <a16:colId xmlns:a16="http://schemas.microsoft.com/office/drawing/2014/main" val="586849962"/>
                    </a:ext>
                  </a:extLst>
                </a:gridCol>
                <a:gridCol w="1310545">
                  <a:extLst>
                    <a:ext uri="{9D8B030D-6E8A-4147-A177-3AD203B41FA5}">
                      <a16:colId xmlns:a16="http://schemas.microsoft.com/office/drawing/2014/main" val="432970131"/>
                    </a:ext>
                  </a:extLst>
                </a:gridCol>
                <a:gridCol w="1310545">
                  <a:extLst>
                    <a:ext uri="{9D8B030D-6E8A-4147-A177-3AD203B41FA5}">
                      <a16:colId xmlns:a16="http://schemas.microsoft.com/office/drawing/2014/main" val="2677484745"/>
                    </a:ext>
                  </a:extLst>
                </a:gridCol>
                <a:gridCol w="1310545">
                  <a:extLst>
                    <a:ext uri="{9D8B030D-6E8A-4147-A177-3AD203B41FA5}">
                      <a16:colId xmlns:a16="http://schemas.microsoft.com/office/drawing/2014/main" val="3149520564"/>
                    </a:ext>
                  </a:extLst>
                </a:gridCol>
                <a:gridCol w="1310545">
                  <a:extLst>
                    <a:ext uri="{9D8B030D-6E8A-4147-A177-3AD203B41FA5}">
                      <a16:colId xmlns:a16="http://schemas.microsoft.com/office/drawing/2014/main" val="1215520350"/>
                    </a:ext>
                  </a:extLst>
                </a:gridCol>
                <a:gridCol w="1310545">
                  <a:extLst>
                    <a:ext uri="{9D8B030D-6E8A-4147-A177-3AD203B41FA5}">
                      <a16:colId xmlns:a16="http://schemas.microsoft.com/office/drawing/2014/main" val="1411141566"/>
                    </a:ext>
                  </a:extLst>
                </a:gridCol>
              </a:tblGrid>
              <a:tr h="555810">
                <a:tc>
                  <a:txBody>
                    <a:bodyPr/>
                    <a:lstStyle/>
                    <a:p>
                      <a:pPr algn="ctr">
                        <a:lnSpc>
                          <a:spcPts val="121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3: Reading Aloud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Time: 2 minutes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Merit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Merit Plus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Distinction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1414283">
                <a:tc>
                  <a:txBody>
                    <a:bodyPr/>
                    <a:lstStyle/>
                    <a:p>
                      <a:pPr algn="ctr">
                        <a:lnSpc>
                          <a:spcPct val="100000"/>
                        </a:lnSpc>
                        <a:spcBef>
                          <a:spcPts val="100"/>
                        </a:spcBef>
                        <a:spcAft>
                          <a:spcPts val="0"/>
                        </a:spcAft>
                      </a:pPr>
                      <a:r>
                        <a:rPr lang="en-GB" sz="1200" b="1" dirty="0">
                          <a:effectLst/>
                          <a:latin typeface="Calibri" panose="020F0502020204030204" pitchFamily="34" charset="0"/>
                          <a:ea typeface="Times New Roman" panose="02020603050405020304" pitchFamily="18" charset="0"/>
                          <a:cs typeface="Calibri" panose="020F0502020204030204" pitchFamily="34" charset="0"/>
                        </a:rPr>
                        <a:t>Commentary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solidFill>
                      <a:srgbClr val="C2D721">
                        <a:alpha val="20000"/>
                      </a:srgbClr>
                    </a:solidFill>
                  </a:tcPr>
                </a:tc>
                <a:tc>
                  <a:txBody>
                    <a:bodyPr/>
                    <a:lstStyle/>
                    <a:p>
                      <a:pPr algn="l">
                        <a:spcBef>
                          <a:spcPts val="100"/>
                        </a:spcBef>
                      </a:pP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There is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short introduction </a:t>
                      </a: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to the reading,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with title or author,</a:t>
                      </a: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which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briefly touches on the context. </a:t>
                      </a:r>
                      <a:endParaRPr lang="en-GB" sz="1200" b="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is an introduction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to the reading,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with title and author,</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which provides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partially clear insight into the context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of the passage.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is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full commentary to </a:t>
                      </a:r>
                      <a:r>
                        <a:rPr lang="en-GB" sz="1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the reading,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which provides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clear insight into the context</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of the passage.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is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full commentary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to the reading, which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engages listeners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and provides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clear insight into the context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of the passage.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is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full commentary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to the reading, which contains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mature analysis of the context</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of the passage.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Interest is aroused by enthusiasm</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for the book.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56A5CC78-0667-05AD-5813-3EF576E67C15}"/>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2808280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24744"/>
            <a:ext cx="7886700" cy="576064"/>
          </a:xfrm>
        </p:spPr>
        <p:txBody>
          <a:bodyPr/>
          <a:lstStyle/>
          <a:p>
            <a:r>
              <a:rPr lang="en-US" b="1" i="1" dirty="0">
                <a:latin typeface="+mn-lt"/>
              </a:rPr>
              <a:t>What book?</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356351"/>
            <a:ext cx="3312368" cy="365125"/>
          </a:xfrm>
        </p:spPr>
        <p:txBody>
          <a:bodyPr/>
          <a:lstStyle/>
          <a:p>
            <a:r>
              <a:rPr lang="en-US" dirty="0" smtClean="0"/>
              <a:t>ESB-RES-C185 </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3</a:t>
            </a:fld>
            <a:endParaRPr lang="en-GB"/>
          </a:p>
        </p:txBody>
      </p:sp>
      <p:pic>
        <p:nvPicPr>
          <p:cNvPr id="9" name="Picture 8">
            <a:extLst>
              <a:ext uri="{FF2B5EF4-FFF2-40B4-BE49-F238E27FC236}">
                <a16:creationId xmlns:a16="http://schemas.microsoft.com/office/drawing/2014/main" id="{4A6B7624-B939-0ED1-6CA1-1FACA2DF8038}"/>
              </a:ext>
            </a:extLst>
          </p:cNvPr>
          <p:cNvPicPr>
            <a:picLocks noChangeAspect="1"/>
          </p:cNvPicPr>
          <p:nvPr/>
        </p:nvPicPr>
        <p:blipFill>
          <a:blip r:embed="rId3"/>
          <a:stretch>
            <a:fillRect/>
          </a:stretch>
        </p:blipFill>
        <p:spPr>
          <a:xfrm>
            <a:off x="7469079" y="2903170"/>
            <a:ext cx="1351393" cy="3215383"/>
          </a:xfrm>
          <a:prstGeom prst="rect">
            <a:avLst/>
          </a:prstGeom>
        </p:spPr>
      </p:pic>
      <p:sp>
        <p:nvSpPr>
          <p:cNvPr id="12" name="TextBox 11">
            <a:extLst>
              <a:ext uri="{FF2B5EF4-FFF2-40B4-BE49-F238E27FC236}">
                <a16:creationId xmlns:a16="http://schemas.microsoft.com/office/drawing/2014/main" id="{EF29C474-A5A0-3D52-7AED-480DBF09CB4E}"/>
              </a:ext>
            </a:extLst>
          </p:cNvPr>
          <p:cNvSpPr txBox="1"/>
          <p:nvPr/>
        </p:nvSpPr>
        <p:spPr>
          <a:xfrm>
            <a:off x="323528" y="1700808"/>
            <a:ext cx="8496944" cy="738664"/>
          </a:xfrm>
          <a:prstGeom prst="rect">
            <a:avLst/>
          </a:prstGeom>
          <a:solidFill>
            <a:srgbClr val="BFD822"/>
          </a:solidFill>
        </p:spPr>
        <p:txBody>
          <a:bodyPr wrap="square" rtlCol="0">
            <a:spAutoFit/>
          </a:bodyPr>
          <a:lstStyle/>
          <a:p>
            <a:r>
              <a:rPr lang="en-GB" sz="1400" dirty="0"/>
              <a:t>There are a lot of books out there. How do you choose one to present for your ESB assessment?</a:t>
            </a:r>
          </a:p>
          <a:p>
            <a:endParaRPr lang="en-GB" sz="1400" dirty="0"/>
          </a:p>
          <a:p>
            <a:r>
              <a:rPr lang="en-GB" sz="1400" dirty="0"/>
              <a:t>Firstly, let’s have a talk together about what we enjoy about different stories. </a:t>
            </a:r>
            <a:endParaRPr lang="en-GB" sz="1200" dirty="0"/>
          </a:p>
        </p:txBody>
      </p:sp>
      <p:grpSp>
        <p:nvGrpSpPr>
          <p:cNvPr id="16" name="Group 15">
            <a:extLst>
              <a:ext uri="{FF2B5EF4-FFF2-40B4-BE49-F238E27FC236}">
                <a16:creationId xmlns:a16="http://schemas.microsoft.com/office/drawing/2014/main" id="{05759DCF-1422-7CA4-E0C9-EDAA33F6DC7E}"/>
              </a:ext>
            </a:extLst>
          </p:cNvPr>
          <p:cNvGrpSpPr/>
          <p:nvPr/>
        </p:nvGrpSpPr>
        <p:grpSpPr>
          <a:xfrm>
            <a:off x="2588283" y="3719877"/>
            <a:ext cx="1807189" cy="1093604"/>
            <a:chOff x="2659285" y="3559532"/>
            <a:chExt cx="2144171" cy="1456749"/>
          </a:xfrm>
        </p:grpSpPr>
        <p:pic>
          <p:nvPicPr>
            <p:cNvPr id="6" name="Picture 5">
              <a:extLst>
                <a:ext uri="{FF2B5EF4-FFF2-40B4-BE49-F238E27FC236}">
                  <a16:creationId xmlns:a16="http://schemas.microsoft.com/office/drawing/2014/main" id="{D2D605B8-022F-D277-E79F-049F376CED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9285" y="3559532"/>
              <a:ext cx="2144171" cy="1456749"/>
            </a:xfrm>
            <a:prstGeom prst="rect">
              <a:avLst/>
            </a:prstGeom>
          </p:spPr>
        </p:pic>
        <p:sp>
          <p:nvSpPr>
            <p:cNvPr id="8" name="TextBox 7">
              <a:extLst>
                <a:ext uri="{FF2B5EF4-FFF2-40B4-BE49-F238E27FC236}">
                  <a16:creationId xmlns:a16="http://schemas.microsoft.com/office/drawing/2014/main" id="{E5C86495-9401-8CB0-CCA7-87327EA5985C}"/>
                </a:ext>
              </a:extLst>
            </p:cNvPr>
            <p:cNvSpPr txBox="1"/>
            <p:nvPr/>
          </p:nvSpPr>
          <p:spPr>
            <a:xfrm>
              <a:off x="2795265" y="3929551"/>
              <a:ext cx="1872208" cy="307777"/>
            </a:xfrm>
            <a:prstGeom prst="rect">
              <a:avLst/>
            </a:prstGeom>
            <a:noFill/>
          </p:spPr>
          <p:txBody>
            <a:bodyPr wrap="square" rtlCol="0">
              <a:spAutoFit/>
            </a:bodyPr>
            <a:lstStyle/>
            <a:p>
              <a:pPr algn="ctr"/>
              <a:r>
                <a:rPr lang="en-GB" sz="1400" dirty="0"/>
                <a:t>Books</a:t>
              </a:r>
            </a:p>
          </p:txBody>
        </p:sp>
      </p:grpSp>
      <p:sp>
        <p:nvSpPr>
          <p:cNvPr id="10" name="TextBox 9">
            <a:extLst>
              <a:ext uri="{FF2B5EF4-FFF2-40B4-BE49-F238E27FC236}">
                <a16:creationId xmlns:a16="http://schemas.microsoft.com/office/drawing/2014/main" id="{6FB44299-8888-BF12-4799-FD116B4E74E3}"/>
              </a:ext>
            </a:extLst>
          </p:cNvPr>
          <p:cNvSpPr txBox="1"/>
          <p:nvPr/>
        </p:nvSpPr>
        <p:spPr>
          <a:xfrm>
            <a:off x="532515" y="3213556"/>
            <a:ext cx="1351393" cy="430887"/>
          </a:xfrm>
          <a:prstGeom prst="rect">
            <a:avLst/>
          </a:prstGeom>
          <a:solidFill>
            <a:srgbClr val="FCD10B"/>
          </a:solidFill>
        </p:spPr>
        <p:txBody>
          <a:bodyPr wrap="square" rtlCol="0">
            <a:spAutoFit/>
          </a:bodyPr>
          <a:lstStyle/>
          <a:p>
            <a:pPr algn="ctr"/>
            <a:r>
              <a:rPr lang="en-GB" sz="1100" dirty="0"/>
              <a:t>Books I read in primary school</a:t>
            </a:r>
          </a:p>
        </p:txBody>
      </p:sp>
      <p:sp>
        <p:nvSpPr>
          <p:cNvPr id="11" name="TextBox 10">
            <a:extLst>
              <a:ext uri="{FF2B5EF4-FFF2-40B4-BE49-F238E27FC236}">
                <a16:creationId xmlns:a16="http://schemas.microsoft.com/office/drawing/2014/main" id="{C936548C-0F6F-149A-F006-1CFC4D0177A6}"/>
              </a:ext>
            </a:extLst>
          </p:cNvPr>
          <p:cNvSpPr txBox="1"/>
          <p:nvPr/>
        </p:nvSpPr>
        <p:spPr>
          <a:xfrm>
            <a:off x="5157996" y="3265629"/>
            <a:ext cx="1351393" cy="600164"/>
          </a:xfrm>
          <a:prstGeom prst="rect">
            <a:avLst/>
          </a:prstGeom>
          <a:solidFill>
            <a:srgbClr val="FCD10B"/>
          </a:solidFill>
        </p:spPr>
        <p:txBody>
          <a:bodyPr wrap="square" rtlCol="0">
            <a:spAutoFit/>
          </a:bodyPr>
          <a:lstStyle/>
          <a:p>
            <a:pPr algn="ctr"/>
            <a:r>
              <a:rPr lang="en-GB" sz="1100" dirty="0"/>
              <a:t>Books I am reading/have read in secondary school</a:t>
            </a:r>
          </a:p>
        </p:txBody>
      </p:sp>
      <p:sp>
        <p:nvSpPr>
          <p:cNvPr id="13" name="TextBox 12">
            <a:extLst>
              <a:ext uri="{FF2B5EF4-FFF2-40B4-BE49-F238E27FC236}">
                <a16:creationId xmlns:a16="http://schemas.microsoft.com/office/drawing/2014/main" id="{7D4E22A7-07E7-5700-2ED2-D64513548D78}"/>
              </a:ext>
            </a:extLst>
          </p:cNvPr>
          <p:cNvSpPr txBox="1"/>
          <p:nvPr/>
        </p:nvSpPr>
        <p:spPr>
          <a:xfrm>
            <a:off x="474366" y="4691951"/>
            <a:ext cx="1351393" cy="430887"/>
          </a:xfrm>
          <a:prstGeom prst="rect">
            <a:avLst/>
          </a:prstGeom>
          <a:solidFill>
            <a:srgbClr val="FCD10B"/>
          </a:solidFill>
        </p:spPr>
        <p:txBody>
          <a:bodyPr wrap="square" rtlCol="0">
            <a:spAutoFit/>
          </a:bodyPr>
          <a:lstStyle/>
          <a:p>
            <a:pPr algn="ctr"/>
            <a:r>
              <a:rPr lang="en-GB" sz="1100" dirty="0"/>
              <a:t>Storylines I find enjoyable</a:t>
            </a:r>
          </a:p>
        </p:txBody>
      </p:sp>
      <p:sp>
        <p:nvSpPr>
          <p:cNvPr id="14" name="TextBox 13">
            <a:extLst>
              <a:ext uri="{FF2B5EF4-FFF2-40B4-BE49-F238E27FC236}">
                <a16:creationId xmlns:a16="http://schemas.microsoft.com/office/drawing/2014/main" id="{033536A5-1A9C-EA96-97AB-FBF1AE92590B}"/>
              </a:ext>
            </a:extLst>
          </p:cNvPr>
          <p:cNvSpPr txBox="1"/>
          <p:nvPr/>
        </p:nvSpPr>
        <p:spPr>
          <a:xfrm>
            <a:off x="5154765" y="4776589"/>
            <a:ext cx="1351393" cy="261610"/>
          </a:xfrm>
          <a:prstGeom prst="rect">
            <a:avLst/>
          </a:prstGeom>
          <a:solidFill>
            <a:srgbClr val="FCD10B"/>
          </a:solidFill>
        </p:spPr>
        <p:txBody>
          <a:bodyPr wrap="square" rtlCol="0">
            <a:spAutoFit/>
          </a:bodyPr>
          <a:lstStyle/>
          <a:p>
            <a:pPr algn="ctr"/>
            <a:r>
              <a:rPr lang="en-GB" sz="1100" dirty="0"/>
              <a:t>Settings I prefer</a:t>
            </a:r>
          </a:p>
        </p:txBody>
      </p:sp>
      <p:sp>
        <p:nvSpPr>
          <p:cNvPr id="15" name="TextBox 14">
            <a:extLst>
              <a:ext uri="{FF2B5EF4-FFF2-40B4-BE49-F238E27FC236}">
                <a16:creationId xmlns:a16="http://schemas.microsoft.com/office/drawing/2014/main" id="{A74A298C-8ADC-1419-4812-8FD40CDEDFA1}"/>
              </a:ext>
            </a:extLst>
          </p:cNvPr>
          <p:cNvSpPr txBox="1"/>
          <p:nvPr/>
        </p:nvSpPr>
        <p:spPr>
          <a:xfrm>
            <a:off x="2816180" y="5533737"/>
            <a:ext cx="1351393" cy="261610"/>
          </a:xfrm>
          <a:prstGeom prst="rect">
            <a:avLst/>
          </a:prstGeom>
          <a:solidFill>
            <a:srgbClr val="FCD10B"/>
          </a:solidFill>
        </p:spPr>
        <p:txBody>
          <a:bodyPr wrap="square" rtlCol="0">
            <a:spAutoFit/>
          </a:bodyPr>
          <a:lstStyle/>
          <a:p>
            <a:pPr algn="ctr"/>
            <a:r>
              <a:rPr lang="en-GB" sz="1100" dirty="0"/>
              <a:t>Genres I enjoy</a:t>
            </a:r>
          </a:p>
        </p:txBody>
      </p:sp>
      <p:sp>
        <p:nvSpPr>
          <p:cNvPr id="17" name="TextBox 16">
            <a:extLst>
              <a:ext uri="{FF2B5EF4-FFF2-40B4-BE49-F238E27FC236}">
                <a16:creationId xmlns:a16="http://schemas.microsoft.com/office/drawing/2014/main" id="{F84B2F2E-95B3-3701-B5EF-D1E3656562F1}"/>
              </a:ext>
            </a:extLst>
          </p:cNvPr>
          <p:cNvSpPr txBox="1"/>
          <p:nvPr/>
        </p:nvSpPr>
        <p:spPr>
          <a:xfrm>
            <a:off x="2816180" y="2628686"/>
            <a:ext cx="1351393" cy="430887"/>
          </a:xfrm>
          <a:prstGeom prst="rect">
            <a:avLst/>
          </a:prstGeom>
          <a:solidFill>
            <a:srgbClr val="FCD10B"/>
          </a:solidFill>
        </p:spPr>
        <p:txBody>
          <a:bodyPr wrap="square" rtlCol="0">
            <a:spAutoFit/>
          </a:bodyPr>
          <a:lstStyle/>
          <a:p>
            <a:pPr algn="ctr"/>
            <a:r>
              <a:rPr lang="en-GB" sz="1100" dirty="0"/>
              <a:t>Characters I like reading about</a:t>
            </a:r>
          </a:p>
        </p:txBody>
      </p:sp>
      <p:pic>
        <p:nvPicPr>
          <p:cNvPr id="7" name="Picture 6">
            <a:extLst>
              <a:ext uri="{FF2B5EF4-FFF2-40B4-BE49-F238E27FC236}">
                <a16:creationId xmlns:a16="http://schemas.microsoft.com/office/drawing/2014/main" id="{B7608C84-5049-EEB6-866E-A3D6D5C41A0A}"/>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2181119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C7D722-64B1-63BB-6D4F-E25A47ED44E1}"/>
              </a:ext>
            </a:extLst>
          </p:cNvPr>
          <p:cNvPicPr>
            <a:picLocks noChangeAspect="1"/>
          </p:cNvPicPr>
          <p:nvPr/>
        </p:nvPicPr>
        <p:blipFill>
          <a:blip r:embed="rId3"/>
          <a:stretch>
            <a:fillRect/>
          </a:stretch>
        </p:blipFill>
        <p:spPr>
          <a:xfrm>
            <a:off x="7600486" y="4064993"/>
            <a:ext cx="1240367" cy="1885057"/>
          </a:xfrm>
          <a:prstGeom prst="rect">
            <a:avLst/>
          </a:prstGeom>
        </p:spPr>
      </p:pic>
      <p:pic>
        <p:nvPicPr>
          <p:cNvPr id="13" name="Picture 12">
            <a:extLst>
              <a:ext uri="{FF2B5EF4-FFF2-40B4-BE49-F238E27FC236}">
                <a16:creationId xmlns:a16="http://schemas.microsoft.com/office/drawing/2014/main" id="{1751CAB4-2B25-3100-A440-375F910922AC}"/>
              </a:ext>
            </a:extLst>
          </p:cNvPr>
          <p:cNvPicPr>
            <a:picLocks noChangeAspect="1"/>
          </p:cNvPicPr>
          <p:nvPr/>
        </p:nvPicPr>
        <p:blipFill>
          <a:blip r:embed="rId4"/>
          <a:stretch>
            <a:fillRect/>
          </a:stretch>
        </p:blipFill>
        <p:spPr>
          <a:xfrm>
            <a:off x="1853366" y="4100327"/>
            <a:ext cx="1235074" cy="1894285"/>
          </a:xfrm>
          <a:prstGeom prst="rect">
            <a:avLst/>
          </a:prstGeom>
        </p:spPr>
      </p:pic>
      <p:pic>
        <p:nvPicPr>
          <p:cNvPr id="12" name="Picture 11">
            <a:extLst>
              <a:ext uri="{FF2B5EF4-FFF2-40B4-BE49-F238E27FC236}">
                <a16:creationId xmlns:a16="http://schemas.microsoft.com/office/drawing/2014/main" id="{D89CC7C4-43F3-C45E-4133-B2F46EFA690C}"/>
              </a:ext>
            </a:extLst>
          </p:cNvPr>
          <p:cNvPicPr>
            <a:picLocks noChangeAspect="1"/>
          </p:cNvPicPr>
          <p:nvPr/>
        </p:nvPicPr>
        <p:blipFill>
          <a:blip r:embed="rId5"/>
          <a:stretch>
            <a:fillRect/>
          </a:stretch>
        </p:blipFill>
        <p:spPr>
          <a:xfrm>
            <a:off x="484953" y="4116935"/>
            <a:ext cx="1190397" cy="1854201"/>
          </a:xfrm>
          <a:prstGeom prst="rect">
            <a:avLst/>
          </a:prstGeom>
        </p:spPr>
      </p:pic>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91666"/>
            <a:ext cx="8496944" cy="576065"/>
          </a:xfrm>
        </p:spPr>
        <p:txBody>
          <a:bodyPr/>
          <a:lstStyle/>
          <a:p>
            <a:r>
              <a:rPr lang="en-US" b="1" i="1" dirty="0">
                <a:latin typeface="+mn-lt"/>
              </a:rPr>
              <a:t>What is a suitable choice for Section 3?</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356351"/>
            <a:ext cx="3312368" cy="365125"/>
          </a:xfrm>
        </p:spPr>
        <p:txBody>
          <a:bodyPr/>
          <a:lstStyle/>
          <a:p>
            <a:r>
              <a:rPr lang="en-US" dirty="0" smtClean="0"/>
              <a:t>ESB-RES-C18 </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4</a:t>
            </a:fld>
            <a:endParaRPr lang="en-GB"/>
          </a:p>
        </p:txBody>
      </p:sp>
      <p:graphicFrame>
        <p:nvGraphicFramePr>
          <p:cNvPr id="6" name="Table 5">
            <a:extLst>
              <a:ext uri="{FF2B5EF4-FFF2-40B4-BE49-F238E27FC236}">
                <a16:creationId xmlns:a16="http://schemas.microsoft.com/office/drawing/2014/main" id="{59BBF19B-1DC9-8BA0-A41C-D4FDF8019704}"/>
              </a:ext>
            </a:extLst>
          </p:cNvPr>
          <p:cNvGraphicFramePr>
            <a:graphicFrameLocks noGrp="1"/>
          </p:cNvGraphicFramePr>
          <p:nvPr>
            <p:extLst>
              <p:ext uri="{D42A27DB-BD31-4B8C-83A1-F6EECF244321}">
                <p14:modId xmlns:p14="http://schemas.microsoft.com/office/powerpoint/2010/main" val="2377308494"/>
              </p:ext>
            </p:extLst>
          </p:nvPr>
        </p:nvGraphicFramePr>
        <p:xfrm>
          <a:off x="416467" y="1776631"/>
          <a:ext cx="4048279" cy="1854200"/>
        </p:xfrm>
        <a:graphic>
          <a:graphicData uri="http://schemas.openxmlformats.org/drawingml/2006/table">
            <a:tbl>
              <a:tblPr firstRow="1" bandRow="1">
                <a:tableStyleId>{5940675A-B579-460E-94D1-54222C63F5DA}</a:tableStyleId>
              </a:tblPr>
              <a:tblGrid>
                <a:gridCol w="4048279">
                  <a:extLst>
                    <a:ext uri="{9D8B030D-6E8A-4147-A177-3AD203B41FA5}">
                      <a16:colId xmlns:a16="http://schemas.microsoft.com/office/drawing/2014/main" val="1184438455"/>
                    </a:ext>
                  </a:extLst>
                </a:gridCol>
              </a:tblGrid>
              <a:tr h="370840">
                <a:tc>
                  <a:txBody>
                    <a:bodyPr/>
                    <a:lstStyle/>
                    <a:p>
                      <a:r>
                        <a:rPr lang="en-GB" b="1" i="1" dirty="0">
                          <a:solidFill>
                            <a:schemeClr val="bg1"/>
                          </a:solidFill>
                        </a:rPr>
                        <a:t>Your book must…</a:t>
                      </a:r>
                    </a:p>
                  </a:txBody>
                  <a:tcPr anchor="ctr">
                    <a:solidFill>
                      <a:srgbClr val="E5131B"/>
                    </a:solidFill>
                  </a:tcPr>
                </a:tc>
                <a:extLst>
                  <a:ext uri="{0D108BD9-81ED-4DB2-BD59-A6C34878D82A}">
                    <a16:rowId xmlns:a16="http://schemas.microsoft.com/office/drawing/2014/main" val="4122420864"/>
                  </a:ext>
                </a:extLst>
              </a:tr>
              <a:tr h="370840">
                <a:tc>
                  <a:txBody>
                    <a:bodyPr/>
                    <a:lstStyle/>
                    <a:p>
                      <a:r>
                        <a:rPr lang="en-GB" sz="1100" dirty="0"/>
                        <a:t>Have at least 15 pages for you to prepare a reading from</a:t>
                      </a:r>
                    </a:p>
                  </a:txBody>
                  <a:tcPr anchor="ctr">
                    <a:solidFill>
                      <a:srgbClr val="FCD10B"/>
                    </a:solidFill>
                  </a:tcPr>
                </a:tc>
                <a:extLst>
                  <a:ext uri="{0D108BD9-81ED-4DB2-BD59-A6C34878D82A}">
                    <a16:rowId xmlns:a16="http://schemas.microsoft.com/office/drawing/2014/main" val="4154638362"/>
                  </a:ext>
                </a:extLst>
              </a:tr>
              <a:tr h="370840">
                <a:tc>
                  <a:txBody>
                    <a:bodyPr/>
                    <a:lstStyle/>
                    <a:p>
                      <a:r>
                        <a:rPr lang="en-GB" sz="1100" dirty="0"/>
                        <a:t>Have a mixture of dialogue and narration</a:t>
                      </a:r>
                    </a:p>
                  </a:txBody>
                  <a:tcPr anchor="ctr">
                    <a:solidFill>
                      <a:srgbClr val="BFD822"/>
                    </a:solidFill>
                  </a:tcPr>
                </a:tc>
                <a:extLst>
                  <a:ext uri="{0D108BD9-81ED-4DB2-BD59-A6C34878D82A}">
                    <a16:rowId xmlns:a16="http://schemas.microsoft.com/office/drawing/2014/main" val="167334522"/>
                  </a:ext>
                </a:extLst>
              </a:tr>
              <a:tr h="370840">
                <a:tc>
                  <a:txBody>
                    <a:bodyPr/>
                    <a:lstStyle/>
                    <a:p>
                      <a:r>
                        <a:rPr lang="en-GB" sz="1100" dirty="0"/>
                        <a:t>Be familiar enough to you that you can answer questions about it</a:t>
                      </a:r>
                    </a:p>
                  </a:txBody>
                  <a:tcPr anchor="ctr">
                    <a:solidFill>
                      <a:srgbClr val="FCD10B"/>
                    </a:solidFill>
                  </a:tcPr>
                </a:tc>
                <a:extLst>
                  <a:ext uri="{0D108BD9-81ED-4DB2-BD59-A6C34878D82A}">
                    <a16:rowId xmlns:a16="http://schemas.microsoft.com/office/drawing/2014/main" val="3944212157"/>
                  </a:ext>
                </a:extLst>
              </a:tr>
              <a:tr h="370840">
                <a:tc>
                  <a:txBody>
                    <a:bodyPr/>
                    <a:lstStyle/>
                    <a:p>
                      <a:r>
                        <a:rPr lang="en-GB" sz="1100" dirty="0"/>
                        <a:t>Be something you are comfortable reading</a:t>
                      </a:r>
                    </a:p>
                  </a:txBody>
                  <a:tcPr anchor="ctr">
                    <a:solidFill>
                      <a:srgbClr val="BFD822"/>
                    </a:solidFill>
                  </a:tcPr>
                </a:tc>
                <a:extLst>
                  <a:ext uri="{0D108BD9-81ED-4DB2-BD59-A6C34878D82A}">
                    <a16:rowId xmlns:a16="http://schemas.microsoft.com/office/drawing/2014/main" val="1296542366"/>
                  </a:ext>
                </a:extLst>
              </a:tr>
            </a:tbl>
          </a:graphicData>
        </a:graphic>
      </p:graphicFrame>
      <p:pic>
        <p:nvPicPr>
          <p:cNvPr id="8" name="Picture 7">
            <a:extLst>
              <a:ext uri="{FF2B5EF4-FFF2-40B4-BE49-F238E27FC236}">
                <a16:creationId xmlns:a16="http://schemas.microsoft.com/office/drawing/2014/main" id="{E5D5927E-5D3F-C297-9165-E5A20FA34A9D}"/>
              </a:ext>
            </a:extLst>
          </p:cNvPr>
          <p:cNvPicPr>
            <a:picLocks noChangeAspect="1"/>
          </p:cNvPicPr>
          <p:nvPr/>
        </p:nvPicPr>
        <p:blipFill>
          <a:blip r:embed="rId6"/>
          <a:stretch>
            <a:fillRect/>
          </a:stretch>
        </p:blipFill>
        <p:spPr>
          <a:xfrm>
            <a:off x="6038418" y="4086078"/>
            <a:ext cx="1401584" cy="1885057"/>
          </a:xfrm>
          <a:prstGeom prst="rect">
            <a:avLst/>
          </a:prstGeom>
        </p:spPr>
      </p:pic>
      <p:pic>
        <p:nvPicPr>
          <p:cNvPr id="14" name="Picture 13">
            <a:extLst>
              <a:ext uri="{FF2B5EF4-FFF2-40B4-BE49-F238E27FC236}">
                <a16:creationId xmlns:a16="http://schemas.microsoft.com/office/drawing/2014/main" id="{B7EA3037-8D66-342A-841D-27E0A1426E69}"/>
              </a:ext>
            </a:extLst>
          </p:cNvPr>
          <p:cNvPicPr>
            <a:picLocks noChangeAspect="1"/>
          </p:cNvPicPr>
          <p:nvPr/>
        </p:nvPicPr>
        <p:blipFill>
          <a:blip r:embed="rId7"/>
          <a:stretch>
            <a:fillRect/>
          </a:stretch>
        </p:blipFill>
        <p:spPr>
          <a:xfrm>
            <a:off x="4633756" y="4100327"/>
            <a:ext cx="1242217" cy="1908533"/>
          </a:xfrm>
          <a:prstGeom prst="rect">
            <a:avLst/>
          </a:prstGeom>
        </p:spPr>
      </p:pic>
      <p:pic>
        <p:nvPicPr>
          <p:cNvPr id="10" name="Picture 9">
            <a:extLst>
              <a:ext uri="{FF2B5EF4-FFF2-40B4-BE49-F238E27FC236}">
                <a16:creationId xmlns:a16="http://schemas.microsoft.com/office/drawing/2014/main" id="{71CDE912-7506-003A-B575-6BE75C305D7C}"/>
              </a:ext>
            </a:extLst>
          </p:cNvPr>
          <p:cNvPicPr>
            <a:picLocks noChangeAspect="1"/>
          </p:cNvPicPr>
          <p:nvPr/>
        </p:nvPicPr>
        <p:blipFill>
          <a:blip r:embed="rId8"/>
          <a:stretch>
            <a:fillRect/>
          </a:stretch>
        </p:blipFill>
        <p:spPr>
          <a:xfrm>
            <a:off x="3229672" y="4086079"/>
            <a:ext cx="1235074" cy="1908533"/>
          </a:xfrm>
          <a:prstGeom prst="rect">
            <a:avLst/>
          </a:prstGeom>
        </p:spPr>
      </p:pic>
      <p:pic>
        <p:nvPicPr>
          <p:cNvPr id="15" name="Picture 14">
            <a:extLst>
              <a:ext uri="{FF2B5EF4-FFF2-40B4-BE49-F238E27FC236}">
                <a16:creationId xmlns:a16="http://schemas.microsoft.com/office/drawing/2014/main" id="{0560ED01-453D-0F9B-8414-8C8637802EAF}"/>
              </a:ext>
            </a:extLst>
          </p:cNvPr>
          <p:cNvPicPr>
            <a:picLocks noChangeAspect="1"/>
          </p:cNvPicPr>
          <p:nvPr/>
        </p:nvPicPr>
        <p:blipFill>
          <a:blip r:embed="rId9"/>
          <a:stretch>
            <a:fillRect/>
          </a:stretch>
        </p:blipFill>
        <p:spPr>
          <a:xfrm>
            <a:off x="4842871" y="1755675"/>
            <a:ext cx="1240547" cy="1908533"/>
          </a:xfrm>
          <a:prstGeom prst="rect">
            <a:avLst/>
          </a:prstGeom>
        </p:spPr>
      </p:pic>
      <p:pic>
        <p:nvPicPr>
          <p:cNvPr id="16" name="Picture 15">
            <a:extLst>
              <a:ext uri="{FF2B5EF4-FFF2-40B4-BE49-F238E27FC236}">
                <a16:creationId xmlns:a16="http://schemas.microsoft.com/office/drawing/2014/main" id="{1ECC40F9-637B-2FAD-A04B-3A57029CCC2E}"/>
              </a:ext>
            </a:extLst>
          </p:cNvPr>
          <p:cNvPicPr>
            <a:picLocks noChangeAspect="1"/>
          </p:cNvPicPr>
          <p:nvPr/>
        </p:nvPicPr>
        <p:blipFill>
          <a:blip r:embed="rId10"/>
          <a:stretch>
            <a:fillRect/>
          </a:stretch>
        </p:blipFill>
        <p:spPr>
          <a:xfrm>
            <a:off x="6221768" y="1747278"/>
            <a:ext cx="1240367" cy="1916930"/>
          </a:xfrm>
          <a:prstGeom prst="rect">
            <a:avLst/>
          </a:prstGeom>
        </p:spPr>
      </p:pic>
      <p:pic>
        <p:nvPicPr>
          <p:cNvPr id="18" name="Picture 17">
            <a:extLst>
              <a:ext uri="{FF2B5EF4-FFF2-40B4-BE49-F238E27FC236}">
                <a16:creationId xmlns:a16="http://schemas.microsoft.com/office/drawing/2014/main" id="{8F8715CD-822F-77A3-97E2-306F3290B1BD}"/>
              </a:ext>
            </a:extLst>
          </p:cNvPr>
          <p:cNvPicPr>
            <a:picLocks noChangeAspect="1"/>
          </p:cNvPicPr>
          <p:nvPr/>
        </p:nvPicPr>
        <p:blipFill>
          <a:blip r:embed="rId11"/>
          <a:stretch>
            <a:fillRect/>
          </a:stretch>
        </p:blipFill>
        <p:spPr>
          <a:xfrm>
            <a:off x="7600485" y="1767622"/>
            <a:ext cx="1240367" cy="1916930"/>
          </a:xfrm>
          <a:prstGeom prst="rect">
            <a:avLst/>
          </a:prstGeom>
        </p:spPr>
      </p:pic>
      <p:pic>
        <p:nvPicPr>
          <p:cNvPr id="7" name="Picture 6">
            <a:extLst>
              <a:ext uri="{FF2B5EF4-FFF2-40B4-BE49-F238E27FC236}">
                <a16:creationId xmlns:a16="http://schemas.microsoft.com/office/drawing/2014/main" id="{D4FA543B-27A9-B566-FB9E-AD1D7DCA0D88}"/>
              </a:ext>
            </a:extLst>
          </p:cNvPr>
          <p:cNvPicPr>
            <a:picLocks noGrp="1" noRot="1" noMove="1" noResize="1" noEditPoints="1" noAdjustHandles="1" noChangeArrowheads="1" noChangeShapeType="1" noCrop="1"/>
          </p:cNvPicPr>
          <p:nvPr/>
        </p:nvPicPr>
        <p:blipFill rotWithShape="1">
          <a:blip r:embed="rId12"/>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1560548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96752"/>
            <a:ext cx="7886700" cy="576064"/>
          </a:xfrm>
        </p:spPr>
        <p:txBody>
          <a:bodyPr/>
          <a:lstStyle/>
          <a:p>
            <a:r>
              <a:rPr lang="en-US" b="1" i="1" dirty="0">
                <a:latin typeface="+mn-lt"/>
              </a:rPr>
              <a:t>What if I don’t have a book in mind?</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356351"/>
            <a:ext cx="3312368"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6" name="TextBox 5">
            <a:extLst>
              <a:ext uri="{FF2B5EF4-FFF2-40B4-BE49-F238E27FC236}">
                <a16:creationId xmlns:a16="http://schemas.microsoft.com/office/drawing/2014/main" id="{BCEEEC88-05F4-D0CF-4825-0D108A3D3DCC}"/>
              </a:ext>
            </a:extLst>
          </p:cNvPr>
          <p:cNvSpPr txBox="1"/>
          <p:nvPr/>
        </p:nvSpPr>
        <p:spPr>
          <a:xfrm>
            <a:off x="341193" y="1794038"/>
            <a:ext cx="8407271" cy="523220"/>
          </a:xfrm>
          <a:prstGeom prst="rect">
            <a:avLst/>
          </a:prstGeom>
          <a:solidFill>
            <a:srgbClr val="BFD822"/>
          </a:solidFill>
        </p:spPr>
        <p:txBody>
          <a:bodyPr wrap="square" rtlCol="0">
            <a:spAutoFit/>
          </a:bodyPr>
          <a:lstStyle/>
          <a:p>
            <a:r>
              <a:rPr lang="en-GB" sz="1400" dirty="0"/>
              <a:t>If you don’t have a favourite book or can’t think of any off the top of your head, take your list of ideas from the first activity and go to your school or local library for help. </a:t>
            </a:r>
          </a:p>
        </p:txBody>
      </p:sp>
      <p:pic>
        <p:nvPicPr>
          <p:cNvPr id="8" name="Picture 7">
            <a:extLst>
              <a:ext uri="{FF2B5EF4-FFF2-40B4-BE49-F238E27FC236}">
                <a16:creationId xmlns:a16="http://schemas.microsoft.com/office/drawing/2014/main" id="{CD8D76D1-4D21-3C62-CA2A-8D526A77A280}"/>
              </a:ext>
            </a:extLst>
          </p:cNvPr>
          <p:cNvPicPr>
            <a:picLocks noChangeAspect="1"/>
          </p:cNvPicPr>
          <p:nvPr/>
        </p:nvPicPr>
        <p:blipFill>
          <a:blip r:embed="rId2"/>
          <a:stretch>
            <a:fillRect/>
          </a:stretch>
        </p:blipFill>
        <p:spPr>
          <a:xfrm>
            <a:off x="6225045" y="3717032"/>
            <a:ext cx="2523419" cy="2543991"/>
          </a:xfrm>
          <a:prstGeom prst="rect">
            <a:avLst/>
          </a:prstGeom>
        </p:spPr>
      </p:pic>
      <p:grpSp>
        <p:nvGrpSpPr>
          <p:cNvPr id="19" name="Group 18">
            <a:extLst>
              <a:ext uri="{FF2B5EF4-FFF2-40B4-BE49-F238E27FC236}">
                <a16:creationId xmlns:a16="http://schemas.microsoft.com/office/drawing/2014/main" id="{11EC68A6-A0C7-2659-119A-BA9D98048001}"/>
              </a:ext>
            </a:extLst>
          </p:cNvPr>
          <p:cNvGrpSpPr/>
          <p:nvPr/>
        </p:nvGrpSpPr>
        <p:grpSpPr>
          <a:xfrm>
            <a:off x="395536" y="2813155"/>
            <a:ext cx="4536504" cy="2573632"/>
            <a:chOff x="474366" y="2507729"/>
            <a:chExt cx="6169107" cy="3583047"/>
          </a:xfrm>
        </p:grpSpPr>
        <p:grpSp>
          <p:nvGrpSpPr>
            <p:cNvPr id="10" name="Group 9">
              <a:extLst>
                <a:ext uri="{FF2B5EF4-FFF2-40B4-BE49-F238E27FC236}">
                  <a16:creationId xmlns:a16="http://schemas.microsoft.com/office/drawing/2014/main" id="{299A852B-01B6-B230-C413-D2B7D0484073}"/>
                </a:ext>
              </a:extLst>
            </p:cNvPr>
            <p:cNvGrpSpPr/>
            <p:nvPr/>
          </p:nvGrpSpPr>
          <p:grpSpPr>
            <a:xfrm>
              <a:off x="2588283" y="3719877"/>
              <a:ext cx="1807189" cy="1093604"/>
              <a:chOff x="2659285" y="3559532"/>
              <a:chExt cx="2144171" cy="1456749"/>
            </a:xfrm>
          </p:grpSpPr>
          <p:pic>
            <p:nvPicPr>
              <p:cNvPr id="11" name="Picture 10">
                <a:extLst>
                  <a:ext uri="{FF2B5EF4-FFF2-40B4-BE49-F238E27FC236}">
                    <a16:creationId xmlns:a16="http://schemas.microsoft.com/office/drawing/2014/main" id="{A6844A84-F9B2-BF74-8359-1C1F2E3285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9285" y="3559532"/>
                <a:ext cx="2144171" cy="1456749"/>
              </a:xfrm>
              <a:prstGeom prst="rect">
                <a:avLst/>
              </a:prstGeom>
            </p:spPr>
          </p:pic>
          <p:sp>
            <p:nvSpPr>
              <p:cNvPr id="12" name="TextBox 11">
                <a:extLst>
                  <a:ext uri="{FF2B5EF4-FFF2-40B4-BE49-F238E27FC236}">
                    <a16:creationId xmlns:a16="http://schemas.microsoft.com/office/drawing/2014/main" id="{AF418599-2264-8279-4B56-E402E6DAEBDE}"/>
                  </a:ext>
                </a:extLst>
              </p:cNvPr>
              <p:cNvSpPr txBox="1"/>
              <p:nvPr/>
            </p:nvSpPr>
            <p:spPr>
              <a:xfrm>
                <a:off x="2795265" y="3929551"/>
                <a:ext cx="1872209" cy="513699"/>
              </a:xfrm>
              <a:prstGeom prst="rect">
                <a:avLst/>
              </a:prstGeom>
              <a:noFill/>
            </p:spPr>
            <p:txBody>
              <a:bodyPr wrap="square" rtlCol="0">
                <a:spAutoFit/>
              </a:bodyPr>
              <a:lstStyle/>
              <a:p>
                <a:pPr algn="ctr"/>
                <a:r>
                  <a:rPr lang="en-GB" sz="1200" dirty="0"/>
                  <a:t>Books</a:t>
                </a:r>
              </a:p>
            </p:txBody>
          </p:sp>
        </p:grpSp>
        <p:sp>
          <p:nvSpPr>
            <p:cNvPr id="13" name="TextBox 12">
              <a:extLst>
                <a:ext uri="{FF2B5EF4-FFF2-40B4-BE49-F238E27FC236}">
                  <a16:creationId xmlns:a16="http://schemas.microsoft.com/office/drawing/2014/main" id="{5E6549A7-8E16-CC4D-F584-8F8B6D3D9FCC}"/>
                </a:ext>
              </a:extLst>
            </p:cNvPr>
            <p:cNvSpPr txBox="1"/>
            <p:nvPr/>
          </p:nvSpPr>
          <p:spPr>
            <a:xfrm>
              <a:off x="532516" y="3213557"/>
              <a:ext cx="1351393" cy="771284"/>
            </a:xfrm>
            <a:prstGeom prst="rect">
              <a:avLst/>
            </a:prstGeom>
            <a:solidFill>
              <a:srgbClr val="FCD10B"/>
            </a:solidFill>
          </p:spPr>
          <p:txBody>
            <a:bodyPr wrap="square" rtlCol="0">
              <a:spAutoFit/>
            </a:bodyPr>
            <a:lstStyle/>
            <a:p>
              <a:pPr algn="ctr"/>
              <a:r>
                <a:rPr lang="en-GB" sz="1000" dirty="0"/>
                <a:t>Books I read in primary school</a:t>
              </a:r>
            </a:p>
          </p:txBody>
        </p:sp>
        <p:sp>
          <p:nvSpPr>
            <p:cNvPr id="14" name="TextBox 13">
              <a:extLst>
                <a:ext uri="{FF2B5EF4-FFF2-40B4-BE49-F238E27FC236}">
                  <a16:creationId xmlns:a16="http://schemas.microsoft.com/office/drawing/2014/main" id="{3CD50F92-964B-847D-B57F-C58DC67F391C}"/>
                </a:ext>
              </a:extLst>
            </p:cNvPr>
            <p:cNvSpPr txBox="1"/>
            <p:nvPr/>
          </p:nvSpPr>
          <p:spPr>
            <a:xfrm>
              <a:off x="5292080" y="3223764"/>
              <a:ext cx="1351393" cy="1199774"/>
            </a:xfrm>
            <a:prstGeom prst="rect">
              <a:avLst/>
            </a:prstGeom>
            <a:solidFill>
              <a:srgbClr val="FCD10B"/>
            </a:solidFill>
          </p:spPr>
          <p:txBody>
            <a:bodyPr wrap="square" rtlCol="0">
              <a:spAutoFit/>
            </a:bodyPr>
            <a:lstStyle/>
            <a:p>
              <a:pPr algn="ctr"/>
              <a:r>
                <a:rPr lang="en-GB" sz="1000" dirty="0"/>
                <a:t>Books I am reading/have read in secondary school</a:t>
              </a:r>
            </a:p>
          </p:txBody>
        </p:sp>
        <p:sp>
          <p:nvSpPr>
            <p:cNvPr id="15" name="TextBox 14">
              <a:extLst>
                <a:ext uri="{FF2B5EF4-FFF2-40B4-BE49-F238E27FC236}">
                  <a16:creationId xmlns:a16="http://schemas.microsoft.com/office/drawing/2014/main" id="{C9AB0D24-3086-31F6-82D4-7334C6C7DBDE}"/>
                </a:ext>
              </a:extLst>
            </p:cNvPr>
            <p:cNvSpPr txBox="1"/>
            <p:nvPr/>
          </p:nvSpPr>
          <p:spPr>
            <a:xfrm>
              <a:off x="474366" y="4691950"/>
              <a:ext cx="1351393" cy="771284"/>
            </a:xfrm>
            <a:prstGeom prst="rect">
              <a:avLst/>
            </a:prstGeom>
            <a:solidFill>
              <a:srgbClr val="FCD10B"/>
            </a:solidFill>
          </p:spPr>
          <p:txBody>
            <a:bodyPr wrap="square" rtlCol="0">
              <a:spAutoFit/>
            </a:bodyPr>
            <a:lstStyle/>
            <a:p>
              <a:pPr algn="ctr"/>
              <a:r>
                <a:rPr lang="en-GB" sz="1000" dirty="0"/>
                <a:t>Storylines I find enjoyable</a:t>
              </a:r>
            </a:p>
          </p:txBody>
        </p:sp>
        <p:sp>
          <p:nvSpPr>
            <p:cNvPr id="16" name="TextBox 15">
              <a:extLst>
                <a:ext uri="{FF2B5EF4-FFF2-40B4-BE49-F238E27FC236}">
                  <a16:creationId xmlns:a16="http://schemas.microsoft.com/office/drawing/2014/main" id="{DF30A5FB-E235-9438-6D0E-B8DA5D677FF7}"/>
                </a:ext>
              </a:extLst>
            </p:cNvPr>
            <p:cNvSpPr txBox="1"/>
            <p:nvPr/>
          </p:nvSpPr>
          <p:spPr>
            <a:xfrm>
              <a:off x="5292080" y="4776590"/>
              <a:ext cx="1351393" cy="557039"/>
            </a:xfrm>
            <a:prstGeom prst="rect">
              <a:avLst/>
            </a:prstGeom>
            <a:solidFill>
              <a:srgbClr val="FCD10B"/>
            </a:solidFill>
          </p:spPr>
          <p:txBody>
            <a:bodyPr wrap="square" rtlCol="0">
              <a:spAutoFit/>
            </a:bodyPr>
            <a:lstStyle/>
            <a:p>
              <a:pPr algn="ctr"/>
              <a:r>
                <a:rPr lang="en-GB" sz="1000" dirty="0"/>
                <a:t>Settings I prefer</a:t>
              </a:r>
            </a:p>
          </p:txBody>
        </p:sp>
        <p:sp>
          <p:nvSpPr>
            <p:cNvPr id="17" name="TextBox 16">
              <a:extLst>
                <a:ext uri="{FF2B5EF4-FFF2-40B4-BE49-F238E27FC236}">
                  <a16:creationId xmlns:a16="http://schemas.microsoft.com/office/drawing/2014/main" id="{52D2B5D7-84F2-D3E6-53D5-1189CF747C02}"/>
                </a:ext>
              </a:extLst>
            </p:cNvPr>
            <p:cNvSpPr txBox="1"/>
            <p:nvPr/>
          </p:nvSpPr>
          <p:spPr>
            <a:xfrm>
              <a:off x="2816180" y="5533737"/>
              <a:ext cx="1351393" cy="557039"/>
            </a:xfrm>
            <a:prstGeom prst="rect">
              <a:avLst/>
            </a:prstGeom>
            <a:solidFill>
              <a:srgbClr val="FCD10B"/>
            </a:solidFill>
          </p:spPr>
          <p:txBody>
            <a:bodyPr wrap="square" rtlCol="0">
              <a:spAutoFit/>
            </a:bodyPr>
            <a:lstStyle/>
            <a:p>
              <a:pPr algn="ctr"/>
              <a:r>
                <a:rPr lang="en-GB" sz="1000" dirty="0"/>
                <a:t>Genres I enjoy</a:t>
              </a:r>
            </a:p>
          </p:txBody>
        </p:sp>
        <p:sp>
          <p:nvSpPr>
            <p:cNvPr id="18" name="TextBox 17">
              <a:extLst>
                <a:ext uri="{FF2B5EF4-FFF2-40B4-BE49-F238E27FC236}">
                  <a16:creationId xmlns:a16="http://schemas.microsoft.com/office/drawing/2014/main" id="{780BDF0A-3319-2E98-C55B-05036A072186}"/>
                </a:ext>
              </a:extLst>
            </p:cNvPr>
            <p:cNvSpPr txBox="1"/>
            <p:nvPr/>
          </p:nvSpPr>
          <p:spPr>
            <a:xfrm>
              <a:off x="2821109" y="2507729"/>
              <a:ext cx="1351393" cy="771284"/>
            </a:xfrm>
            <a:prstGeom prst="rect">
              <a:avLst/>
            </a:prstGeom>
            <a:solidFill>
              <a:srgbClr val="FCD10B"/>
            </a:solidFill>
          </p:spPr>
          <p:txBody>
            <a:bodyPr wrap="square" rtlCol="0">
              <a:spAutoFit/>
            </a:bodyPr>
            <a:lstStyle/>
            <a:p>
              <a:pPr algn="ctr"/>
              <a:r>
                <a:rPr lang="en-GB" sz="1000" dirty="0"/>
                <a:t>Characters I like reading about</a:t>
              </a:r>
            </a:p>
          </p:txBody>
        </p:sp>
      </p:grpSp>
      <p:grpSp>
        <p:nvGrpSpPr>
          <p:cNvPr id="20" name="Group 19">
            <a:extLst>
              <a:ext uri="{FF2B5EF4-FFF2-40B4-BE49-F238E27FC236}">
                <a16:creationId xmlns:a16="http://schemas.microsoft.com/office/drawing/2014/main" id="{0C820A3A-834E-3C37-B749-6977AA8A67C1}"/>
              </a:ext>
            </a:extLst>
          </p:cNvPr>
          <p:cNvGrpSpPr/>
          <p:nvPr/>
        </p:nvGrpSpPr>
        <p:grpSpPr>
          <a:xfrm>
            <a:off x="6392632" y="2459241"/>
            <a:ext cx="2313071" cy="1414893"/>
            <a:chOff x="2659285" y="3559532"/>
            <a:chExt cx="2144171" cy="1456749"/>
          </a:xfrm>
        </p:grpSpPr>
        <p:pic>
          <p:nvPicPr>
            <p:cNvPr id="21" name="Picture 20">
              <a:extLst>
                <a:ext uri="{FF2B5EF4-FFF2-40B4-BE49-F238E27FC236}">
                  <a16:creationId xmlns:a16="http://schemas.microsoft.com/office/drawing/2014/main" id="{484611E1-425A-816A-3928-4E5B362BCC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9285" y="3559532"/>
              <a:ext cx="2144171" cy="1456749"/>
            </a:xfrm>
            <a:prstGeom prst="rect">
              <a:avLst/>
            </a:prstGeom>
          </p:spPr>
        </p:pic>
        <p:sp>
          <p:nvSpPr>
            <p:cNvPr id="22" name="TextBox 21">
              <a:extLst>
                <a:ext uri="{FF2B5EF4-FFF2-40B4-BE49-F238E27FC236}">
                  <a16:creationId xmlns:a16="http://schemas.microsoft.com/office/drawing/2014/main" id="{A4420F72-3254-0C1C-4D51-E3A23BD97EFD}"/>
                </a:ext>
              </a:extLst>
            </p:cNvPr>
            <p:cNvSpPr txBox="1"/>
            <p:nvPr/>
          </p:nvSpPr>
          <p:spPr>
            <a:xfrm>
              <a:off x="2795266" y="3685380"/>
              <a:ext cx="1872208" cy="855580"/>
            </a:xfrm>
            <a:prstGeom prst="rect">
              <a:avLst/>
            </a:prstGeom>
            <a:noFill/>
          </p:spPr>
          <p:txBody>
            <a:bodyPr wrap="square" rtlCol="0">
              <a:spAutoFit/>
            </a:bodyPr>
            <a:lstStyle/>
            <a:p>
              <a:pPr algn="ctr"/>
              <a:r>
                <a:rPr lang="en-GB" sz="1200" dirty="0"/>
                <a:t>Librarians are experts in books – they will have lots of suggestions to point you in the right direction. </a:t>
              </a:r>
            </a:p>
          </p:txBody>
        </p:sp>
      </p:grpSp>
      <p:pic>
        <p:nvPicPr>
          <p:cNvPr id="7" name="Picture 6">
            <a:extLst>
              <a:ext uri="{FF2B5EF4-FFF2-40B4-BE49-F238E27FC236}">
                <a16:creationId xmlns:a16="http://schemas.microsoft.com/office/drawing/2014/main" id="{B7CD912B-85CD-1DF2-590D-50CF8ACEC907}"/>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2688109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D509A-493B-22C3-FB1B-A21D523E01C7}"/>
              </a:ext>
            </a:extLst>
          </p:cNvPr>
          <p:cNvSpPr>
            <a:spLocks noGrp="1"/>
          </p:cNvSpPr>
          <p:nvPr>
            <p:ph type="title"/>
          </p:nvPr>
        </p:nvSpPr>
        <p:spPr>
          <a:xfrm>
            <a:off x="323528" y="1119660"/>
            <a:ext cx="7886700" cy="504056"/>
          </a:xfrm>
        </p:spPr>
        <p:txBody>
          <a:bodyPr>
            <a:normAutofit fontScale="90000"/>
          </a:bodyPr>
          <a:lstStyle/>
          <a:p>
            <a:r>
              <a:rPr lang="en-GB" b="1" i="1" dirty="0">
                <a:latin typeface="+mn-lt"/>
              </a:rPr>
              <a:t>Choosing your 12-13 pages</a:t>
            </a:r>
          </a:p>
        </p:txBody>
      </p:sp>
      <p:sp>
        <p:nvSpPr>
          <p:cNvPr id="3" name="Date Placeholder 2">
            <a:extLst>
              <a:ext uri="{FF2B5EF4-FFF2-40B4-BE49-F238E27FC236}">
                <a16:creationId xmlns:a16="http://schemas.microsoft.com/office/drawing/2014/main" id="{B6C55BD8-D4E5-E564-E595-96EFA120B452}"/>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0F84A549-2DE4-2558-ED70-499AC2673676}"/>
              </a:ext>
            </a:extLst>
          </p:cNvPr>
          <p:cNvSpPr>
            <a:spLocks noGrp="1"/>
          </p:cNvSpPr>
          <p:nvPr>
            <p:ph type="ftr" sz="quarter" idx="11"/>
          </p:nvPr>
        </p:nvSpPr>
        <p:spPr>
          <a:xfrm>
            <a:off x="2411760" y="6356351"/>
            <a:ext cx="3384376"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CFC62330-1F43-15E5-AFE2-71BDB80CEB5D}"/>
              </a:ext>
            </a:extLst>
          </p:cNvPr>
          <p:cNvSpPr>
            <a:spLocks noGrp="1"/>
          </p:cNvSpPr>
          <p:nvPr>
            <p:ph type="sldNum" sz="quarter" idx="12"/>
          </p:nvPr>
        </p:nvSpPr>
        <p:spPr/>
        <p:txBody>
          <a:bodyPr/>
          <a:lstStyle/>
          <a:p>
            <a:fld id="{EFC07C4F-4DD7-4452-9CBE-7B4BC77324C7}" type="slidenum">
              <a:rPr lang="en-GB" smtClean="0"/>
              <a:t>6</a:t>
            </a:fld>
            <a:endParaRPr lang="en-GB"/>
          </a:p>
        </p:txBody>
      </p:sp>
      <p:sp>
        <p:nvSpPr>
          <p:cNvPr id="8" name="Rectangle 7">
            <a:extLst>
              <a:ext uri="{FF2B5EF4-FFF2-40B4-BE49-F238E27FC236}">
                <a16:creationId xmlns:a16="http://schemas.microsoft.com/office/drawing/2014/main" id="{858C73FC-487D-A0BC-F8E7-69F1467FC25A}"/>
              </a:ext>
            </a:extLst>
          </p:cNvPr>
          <p:cNvSpPr/>
          <p:nvPr/>
        </p:nvSpPr>
        <p:spPr>
          <a:xfrm>
            <a:off x="459971" y="1891190"/>
            <a:ext cx="4066930" cy="432048"/>
          </a:xfrm>
          <a:prstGeom prst="rect">
            <a:avLst/>
          </a:prstGeom>
          <a:solidFill>
            <a:srgbClr val="F58B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What is your favourite part of the book?</a:t>
            </a:r>
          </a:p>
        </p:txBody>
      </p:sp>
      <p:sp>
        <p:nvSpPr>
          <p:cNvPr id="9" name="Rectangle 8">
            <a:extLst>
              <a:ext uri="{FF2B5EF4-FFF2-40B4-BE49-F238E27FC236}">
                <a16:creationId xmlns:a16="http://schemas.microsoft.com/office/drawing/2014/main" id="{D3DA2EB9-525A-BCF7-FC31-08626BF006CA}"/>
              </a:ext>
            </a:extLst>
          </p:cNvPr>
          <p:cNvSpPr/>
          <p:nvPr/>
        </p:nvSpPr>
        <p:spPr>
          <a:xfrm>
            <a:off x="4784138" y="3436818"/>
            <a:ext cx="3888432" cy="432048"/>
          </a:xfrm>
          <a:prstGeom prst="rect">
            <a:avLst/>
          </a:prstGeom>
          <a:solidFill>
            <a:srgbClr val="C4D8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List 3 important or exciting moments.</a:t>
            </a:r>
          </a:p>
        </p:txBody>
      </p:sp>
      <p:sp>
        <p:nvSpPr>
          <p:cNvPr id="10" name="Rectangle 9">
            <a:extLst>
              <a:ext uri="{FF2B5EF4-FFF2-40B4-BE49-F238E27FC236}">
                <a16:creationId xmlns:a16="http://schemas.microsoft.com/office/drawing/2014/main" id="{16D27F44-0780-4B6B-FF8F-2A12D263143E}"/>
              </a:ext>
            </a:extLst>
          </p:cNvPr>
          <p:cNvSpPr/>
          <p:nvPr/>
        </p:nvSpPr>
        <p:spPr>
          <a:xfrm>
            <a:off x="459971" y="2675667"/>
            <a:ext cx="4066930" cy="432048"/>
          </a:xfrm>
          <a:prstGeom prst="rect">
            <a:avLst/>
          </a:prstGeom>
          <a:solidFill>
            <a:srgbClr val="C4D8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Is there a part with great character dialogue?</a:t>
            </a:r>
          </a:p>
        </p:txBody>
      </p:sp>
      <p:sp>
        <p:nvSpPr>
          <p:cNvPr id="11" name="Rectangle 10">
            <a:extLst>
              <a:ext uri="{FF2B5EF4-FFF2-40B4-BE49-F238E27FC236}">
                <a16:creationId xmlns:a16="http://schemas.microsoft.com/office/drawing/2014/main" id="{ADD31E59-E000-BC4A-F09C-7DD77A8CA5B8}"/>
              </a:ext>
            </a:extLst>
          </p:cNvPr>
          <p:cNvSpPr/>
          <p:nvPr/>
        </p:nvSpPr>
        <p:spPr>
          <a:xfrm>
            <a:off x="4784138" y="4225165"/>
            <a:ext cx="3888432" cy="432048"/>
          </a:xfrm>
          <a:prstGeom prst="rect">
            <a:avLst/>
          </a:prstGeom>
          <a:solidFill>
            <a:srgbClr val="FBD00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Is there a vivid description of a setting or person?</a:t>
            </a:r>
          </a:p>
        </p:txBody>
      </p:sp>
      <p:sp>
        <p:nvSpPr>
          <p:cNvPr id="12" name="Rectangle 11">
            <a:extLst>
              <a:ext uri="{FF2B5EF4-FFF2-40B4-BE49-F238E27FC236}">
                <a16:creationId xmlns:a16="http://schemas.microsoft.com/office/drawing/2014/main" id="{4B715196-4043-D82F-1CF1-DE8CE0AC132B}"/>
              </a:ext>
            </a:extLst>
          </p:cNvPr>
          <p:cNvSpPr/>
          <p:nvPr/>
        </p:nvSpPr>
        <p:spPr>
          <a:xfrm>
            <a:off x="459971" y="3460144"/>
            <a:ext cx="4066930" cy="432048"/>
          </a:xfrm>
          <a:prstGeom prst="rect">
            <a:avLst/>
          </a:prstGeom>
          <a:solidFill>
            <a:srgbClr val="FBD00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What are some of the main conflicts or problems in the story?</a:t>
            </a:r>
          </a:p>
        </p:txBody>
      </p:sp>
      <p:sp>
        <p:nvSpPr>
          <p:cNvPr id="13" name="Rectangle 12">
            <a:extLst>
              <a:ext uri="{FF2B5EF4-FFF2-40B4-BE49-F238E27FC236}">
                <a16:creationId xmlns:a16="http://schemas.microsoft.com/office/drawing/2014/main" id="{D9ABE457-B773-5AB5-EE77-652E02B33C61}"/>
              </a:ext>
            </a:extLst>
          </p:cNvPr>
          <p:cNvSpPr/>
          <p:nvPr/>
        </p:nvSpPr>
        <p:spPr>
          <a:xfrm>
            <a:off x="4788025" y="1893461"/>
            <a:ext cx="3888432" cy="432048"/>
          </a:xfrm>
          <a:prstGeom prst="rect">
            <a:avLst/>
          </a:prstGeom>
          <a:solidFill>
            <a:srgbClr val="BFD8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Are there any funny moments in the story?</a:t>
            </a:r>
          </a:p>
        </p:txBody>
      </p:sp>
      <p:sp>
        <p:nvSpPr>
          <p:cNvPr id="14" name="Rectangle 13">
            <a:extLst>
              <a:ext uri="{FF2B5EF4-FFF2-40B4-BE49-F238E27FC236}">
                <a16:creationId xmlns:a16="http://schemas.microsoft.com/office/drawing/2014/main" id="{73038317-E7F2-A8EF-EFD3-25559AA2B804}"/>
              </a:ext>
            </a:extLst>
          </p:cNvPr>
          <p:cNvSpPr/>
          <p:nvPr/>
        </p:nvSpPr>
        <p:spPr>
          <a:xfrm>
            <a:off x="459971" y="4244621"/>
            <a:ext cx="4066930" cy="432048"/>
          </a:xfrm>
          <a:prstGeom prst="rect">
            <a:avLst/>
          </a:prstGeom>
          <a:solidFill>
            <a:srgbClr val="F58B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Are there any parts with powerful emotions?</a:t>
            </a:r>
          </a:p>
        </p:txBody>
      </p:sp>
      <p:sp>
        <p:nvSpPr>
          <p:cNvPr id="15" name="Rectangle 14">
            <a:extLst>
              <a:ext uri="{FF2B5EF4-FFF2-40B4-BE49-F238E27FC236}">
                <a16:creationId xmlns:a16="http://schemas.microsoft.com/office/drawing/2014/main" id="{528F0A83-586D-5962-988B-02BBD5761F8B}"/>
              </a:ext>
            </a:extLst>
          </p:cNvPr>
          <p:cNvSpPr/>
          <p:nvPr/>
        </p:nvSpPr>
        <p:spPr>
          <a:xfrm>
            <a:off x="455056" y="5813573"/>
            <a:ext cx="4066930" cy="432048"/>
          </a:xfrm>
          <a:prstGeom prst="rect">
            <a:avLst/>
          </a:prstGeom>
          <a:solidFill>
            <a:srgbClr val="FBD00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Is there a moral or a lesson in the book?</a:t>
            </a:r>
          </a:p>
        </p:txBody>
      </p:sp>
      <p:sp>
        <p:nvSpPr>
          <p:cNvPr id="16" name="Rectangle 15">
            <a:extLst>
              <a:ext uri="{FF2B5EF4-FFF2-40B4-BE49-F238E27FC236}">
                <a16:creationId xmlns:a16="http://schemas.microsoft.com/office/drawing/2014/main" id="{0D5ACC5E-4A44-9CFC-B7FB-154755F6407F}"/>
              </a:ext>
            </a:extLst>
          </p:cNvPr>
          <p:cNvSpPr/>
          <p:nvPr/>
        </p:nvSpPr>
        <p:spPr>
          <a:xfrm>
            <a:off x="459971" y="5029097"/>
            <a:ext cx="4066930" cy="432048"/>
          </a:xfrm>
          <a:prstGeom prst="rect">
            <a:avLst/>
          </a:prstGeom>
          <a:solidFill>
            <a:srgbClr val="C4D8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Is there a section where an interesting character is introduced?</a:t>
            </a:r>
          </a:p>
        </p:txBody>
      </p:sp>
      <p:sp>
        <p:nvSpPr>
          <p:cNvPr id="17" name="Rectangle 16">
            <a:extLst>
              <a:ext uri="{FF2B5EF4-FFF2-40B4-BE49-F238E27FC236}">
                <a16:creationId xmlns:a16="http://schemas.microsoft.com/office/drawing/2014/main" id="{D9234151-8469-E784-62B3-388DD5D003EC}"/>
              </a:ext>
            </a:extLst>
          </p:cNvPr>
          <p:cNvSpPr/>
          <p:nvPr/>
        </p:nvSpPr>
        <p:spPr>
          <a:xfrm>
            <a:off x="4784138" y="2666804"/>
            <a:ext cx="3888432" cy="432048"/>
          </a:xfrm>
          <a:prstGeom prst="rect">
            <a:avLst/>
          </a:prstGeom>
          <a:solidFill>
            <a:srgbClr val="F58B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rPr>
              <a:t>Is there a moment that ends on an exciting or tense cliffhanger?</a:t>
            </a:r>
          </a:p>
        </p:txBody>
      </p:sp>
      <p:grpSp>
        <p:nvGrpSpPr>
          <p:cNvPr id="18" name="Group 17">
            <a:extLst>
              <a:ext uri="{FF2B5EF4-FFF2-40B4-BE49-F238E27FC236}">
                <a16:creationId xmlns:a16="http://schemas.microsoft.com/office/drawing/2014/main" id="{862CEC0C-19FD-0592-7361-F9A5EBA68D5A}"/>
              </a:ext>
            </a:extLst>
          </p:cNvPr>
          <p:cNvGrpSpPr/>
          <p:nvPr/>
        </p:nvGrpSpPr>
        <p:grpSpPr>
          <a:xfrm>
            <a:off x="4876720" y="4778534"/>
            <a:ext cx="2313071" cy="1414893"/>
            <a:chOff x="2237689" y="3633718"/>
            <a:chExt cx="2144171" cy="1456749"/>
          </a:xfrm>
        </p:grpSpPr>
        <p:pic>
          <p:nvPicPr>
            <p:cNvPr id="19" name="Picture 18">
              <a:extLst>
                <a:ext uri="{FF2B5EF4-FFF2-40B4-BE49-F238E27FC236}">
                  <a16:creationId xmlns:a16="http://schemas.microsoft.com/office/drawing/2014/main" id="{97472946-F131-6FDA-6D7A-BC610D71C0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7689" y="3633718"/>
              <a:ext cx="2144171" cy="1456749"/>
            </a:xfrm>
            <a:prstGeom prst="rect">
              <a:avLst/>
            </a:prstGeom>
          </p:spPr>
        </p:pic>
        <p:sp>
          <p:nvSpPr>
            <p:cNvPr id="20" name="TextBox 19">
              <a:extLst>
                <a:ext uri="{FF2B5EF4-FFF2-40B4-BE49-F238E27FC236}">
                  <a16:creationId xmlns:a16="http://schemas.microsoft.com/office/drawing/2014/main" id="{488AE161-8983-0534-9DDD-DB7D6BFAE31A}"/>
                </a:ext>
              </a:extLst>
            </p:cNvPr>
            <p:cNvSpPr txBox="1"/>
            <p:nvPr/>
          </p:nvSpPr>
          <p:spPr>
            <a:xfrm>
              <a:off x="2405391" y="3836052"/>
              <a:ext cx="1872208" cy="665451"/>
            </a:xfrm>
            <a:prstGeom prst="rect">
              <a:avLst/>
            </a:prstGeom>
            <a:noFill/>
          </p:spPr>
          <p:txBody>
            <a:bodyPr wrap="square" rtlCol="0">
              <a:spAutoFit/>
            </a:bodyPr>
            <a:lstStyle/>
            <a:p>
              <a:pPr algn="ctr"/>
              <a:r>
                <a:rPr lang="en-GB" sz="1200" dirty="0"/>
                <a:t>You should know your chosen book well enough to answer these questions.</a:t>
              </a:r>
            </a:p>
          </p:txBody>
        </p:sp>
      </p:grpSp>
      <p:pic>
        <p:nvPicPr>
          <p:cNvPr id="22" name="Picture 21">
            <a:extLst>
              <a:ext uri="{FF2B5EF4-FFF2-40B4-BE49-F238E27FC236}">
                <a16:creationId xmlns:a16="http://schemas.microsoft.com/office/drawing/2014/main" id="{2A90A924-D548-360F-F334-90F0D1850FDF}"/>
              </a:ext>
            </a:extLst>
          </p:cNvPr>
          <p:cNvPicPr>
            <a:picLocks noChangeAspect="1"/>
          </p:cNvPicPr>
          <p:nvPr/>
        </p:nvPicPr>
        <p:blipFill>
          <a:blip r:embed="rId4"/>
          <a:stretch>
            <a:fillRect/>
          </a:stretch>
        </p:blipFill>
        <p:spPr>
          <a:xfrm>
            <a:off x="7184876" y="4886093"/>
            <a:ext cx="1491580" cy="1228591"/>
          </a:xfrm>
          <a:prstGeom prst="rect">
            <a:avLst/>
          </a:prstGeom>
        </p:spPr>
      </p:pic>
      <p:pic>
        <p:nvPicPr>
          <p:cNvPr id="6" name="Picture 5">
            <a:extLst>
              <a:ext uri="{FF2B5EF4-FFF2-40B4-BE49-F238E27FC236}">
                <a16:creationId xmlns:a16="http://schemas.microsoft.com/office/drawing/2014/main" id="{9DFCBC24-9272-301E-6637-C3E8C3B9E4E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174818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235A3-00F7-CFE4-C317-E4A87DCFF8E3}"/>
              </a:ext>
            </a:extLst>
          </p:cNvPr>
          <p:cNvSpPr>
            <a:spLocks noGrp="1"/>
          </p:cNvSpPr>
          <p:nvPr>
            <p:ph type="title"/>
          </p:nvPr>
        </p:nvSpPr>
        <p:spPr>
          <a:xfrm>
            <a:off x="323528" y="836712"/>
            <a:ext cx="7886700" cy="1325563"/>
          </a:xfrm>
        </p:spPr>
        <p:txBody>
          <a:bodyPr/>
          <a:lstStyle/>
          <a:p>
            <a:r>
              <a:rPr lang="en-GB" b="1" i="1" dirty="0">
                <a:latin typeface="+mn-lt"/>
              </a:rPr>
              <a:t>Commentary</a:t>
            </a:r>
          </a:p>
        </p:txBody>
      </p:sp>
      <p:sp>
        <p:nvSpPr>
          <p:cNvPr id="3" name="Date Placeholder 2">
            <a:extLst>
              <a:ext uri="{FF2B5EF4-FFF2-40B4-BE49-F238E27FC236}">
                <a16:creationId xmlns:a16="http://schemas.microsoft.com/office/drawing/2014/main" id="{FCFBE026-598C-565F-973E-476CE18269CE}"/>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A27DE4BF-3152-60A6-B0C9-25E55842D9B6}"/>
              </a:ext>
            </a:extLst>
          </p:cNvPr>
          <p:cNvSpPr>
            <a:spLocks noGrp="1"/>
          </p:cNvSpPr>
          <p:nvPr>
            <p:ph type="ftr" sz="quarter" idx="11"/>
          </p:nvPr>
        </p:nvSpPr>
        <p:spPr>
          <a:xfrm>
            <a:off x="2411760" y="6356351"/>
            <a:ext cx="3384376"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2BDC850F-E063-BF00-6858-326358145097}"/>
              </a:ext>
            </a:extLst>
          </p:cNvPr>
          <p:cNvSpPr>
            <a:spLocks noGrp="1"/>
          </p:cNvSpPr>
          <p:nvPr>
            <p:ph type="sldNum" sz="quarter" idx="12"/>
          </p:nvPr>
        </p:nvSpPr>
        <p:spPr/>
        <p:txBody>
          <a:bodyPr/>
          <a:lstStyle/>
          <a:p>
            <a:fld id="{EFC07C4F-4DD7-4452-9CBE-7B4BC77324C7}" type="slidenum">
              <a:rPr lang="en-GB" smtClean="0"/>
              <a:t>7</a:t>
            </a:fld>
            <a:endParaRPr lang="en-GB"/>
          </a:p>
        </p:txBody>
      </p:sp>
      <p:graphicFrame>
        <p:nvGraphicFramePr>
          <p:cNvPr id="6" name="Table 5">
            <a:extLst>
              <a:ext uri="{FF2B5EF4-FFF2-40B4-BE49-F238E27FC236}">
                <a16:creationId xmlns:a16="http://schemas.microsoft.com/office/drawing/2014/main" id="{9045C9B1-2671-35F0-89A3-FEF9CB5DF235}"/>
              </a:ext>
            </a:extLst>
          </p:cNvPr>
          <p:cNvGraphicFramePr>
            <a:graphicFrameLocks noGrp="1"/>
          </p:cNvGraphicFramePr>
          <p:nvPr>
            <p:extLst>
              <p:ext uri="{D42A27DB-BD31-4B8C-83A1-F6EECF244321}">
                <p14:modId xmlns:p14="http://schemas.microsoft.com/office/powerpoint/2010/main" val="2532302332"/>
              </p:ext>
            </p:extLst>
          </p:nvPr>
        </p:nvGraphicFramePr>
        <p:xfrm>
          <a:off x="378779" y="2060848"/>
          <a:ext cx="8297674" cy="2858887"/>
        </p:xfrm>
        <a:graphic>
          <a:graphicData uri="http://schemas.openxmlformats.org/drawingml/2006/table">
            <a:tbl>
              <a:tblPr firstRow="1" firstCol="1" bandRow="1">
                <a:tableStyleId>{5940675A-B579-460E-94D1-54222C63F5DA}</a:tableStyleId>
              </a:tblPr>
              <a:tblGrid>
                <a:gridCol w="1744949">
                  <a:extLst>
                    <a:ext uri="{9D8B030D-6E8A-4147-A177-3AD203B41FA5}">
                      <a16:colId xmlns:a16="http://schemas.microsoft.com/office/drawing/2014/main" val="586849962"/>
                    </a:ext>
                  </a:extLst>
                </a:gridCol>
                <a:gridCol w="1310545">
                  <a:extLst>
                    <a:ext uri="{9D8B030D-6E8A-4147-A177-3AD203B41FA5}">
                      <a16:colId xmlns:a16="http://schemas.microsoft.com/office/drawing/2014/main" val="432970131"/>
                    </a:ext>
                  </a:extLst>
                </a:gridCol>
                <a:gridCol w="1310545">
                  <a:extLst>
                    <a:ext uri="{9D8B030D-6E8A-4147-A177-3AD203B41FA5}">
                      <a16:colId xmlns:a16="http://schemas.microsoft.com/office/drawing/2014/main" val="2677484745"/>
                    </a:ext>
                  </a:extLst>
                </a:gridCol>
                <a:gridCol w="1310545">
                  <a:extLst>
                    <a:ext uri="{9D8B030D-6E8A-4147-A177-3AD203B41FA5}">
                      <a16:colId xmlns:a16="http://schemas.microsoft.com/office/drawing/2014/main" val="3149520564"/>
                    </a:ext>
                  </a:extLst>
                </a:gridCol>
                <a:gridCol w="1310545">
                  <a:extLst>
                    <a:ext uri="{9D8B030D-6E8A-4147-A177-3AD203B41FA5}">
                      <a16:colId xmlns:a16="http://schemas.microsoft.com/office/drawing/2014/main" val="1215520350"/>
                    </a:ext>
                  </a:extLst>
                </a:gridCol>
                <a:gridCol w="1310545">
                  <a:extLst>
                    <a:ext uri="{9D8B030D-6E8A-4147-A177-3AD203B41FA5}">
                      <a16:colId xmlns:a16="http://schemas.microsoft.com/office/drawing/2014/main" val="1411141566"/>
                    </a:ext>
                  </a:extLst>
                </a:gridCol>
              </a:tblGrid>
              <a:tr h="555810">
                <a:tc>
                  <a:txBody>
                    <a:bodyPr/>
                    <a:lstStyle/>
                    <a:p>
                      <a:pPr algn="ctr">
                        <a:lnSpc>
                          <a:spcPts val="121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3: Reading Aloud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Time: 2 minutes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Merit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Merit Plus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Distinction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1414283">
                <a:tc>
                  <a:txBody>
                    <a:bodyPr/>
                    <a:lstStyle/>
                    <a:p>
                      <a:pPr algn="ctr">
                        <a:lnSpc>
                          <a:spcPct val="100000"/>
                        </a:lnSpc>
                        <a:spcBef>
                          <a:spcPts val="100"/>
                        </a:spcBef>
                        <a:spcAft>
                          <a:spcPts val="0"/>
                        </a:spcAft>
                      </a:pPr>
                      <a:r>
                        <a:rPr lang="en-GB" sz="1200" b="1" dirty="0">
                          <a:effectLst/>
                          <a:latin typeface="Calibri" panose="020F0502020204030204" pitchFamily="34" charset="0"/>
                          <a:ea typeface="Times New Roman" panose="02020603050405020304" pitchFamily="18" charset="0"/>
                          <a:cs typeface="Calibri" panose="020F0502020204030204" pitchFamily="34" charset="0"/>
                        </a:rPr>
                        <a:t>Commentary</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solidFill>
                      <a:srgbClr val="C2D721">
                        <a:alpha val="20000"/>
                      </a:srgbClr>
                    </a:solidFill>
                  </a:tcPr>
                </a:tc>
                <a:tc>
                  <a:txBody>
                    <a:bodyPr/>
                    <a:lstStyle/>
                    <a:p>
                      <a:pPr algn="l">
                        <a:spcBef>
                          <a:spcPts val="100"/>
                        </a:spcBef>
                      </a:pP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There is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short introduction </a:t>
                      </a: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to the reading,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with title or author,</a:t>
                      </a: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which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briefly touches on the context. </a:t>
                      </a:r>
                      <a:endParaRPr lang="en-GB" sz="1200" b="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is an introduction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to the reading,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with title and author,</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which provides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partially clear insight into the context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of the passage.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is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full commentary to </a:t>
                      </a:r>
                      <a:r>
                        <a:rPr lang="en-GB" sz="1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the reading,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which provides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clear insight into the context</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of the passage.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is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full commentary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to the reading, which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engages listeners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and provides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clear insight into the context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of the passage.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There is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full commentary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to the reading, which contains a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mature analysis of the context</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of the passage. </a:t>
                      </a:r>
                      <a:r>
                        <a:rPr lang="en-GB" sz="12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Interest is aroused by enthusiasm</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for the book.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Bef>
                          <a:spcPts val="100"/>
                        </a:spcBef>
                        <a:spcAft>
                          <a:spcPts val="800"/>
                        </a:spcAft>
                      </a:pP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38E7D114-7E54-A078-F996-81A2A4A3055B}"/>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4097073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C6934A3-0F89-B7C0-35CC-49A719EDBB5D}"/>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CCF9A7F2-0E8C-5D4C-98FA-F0BFFDD29F69}"/>
              </a:ext>
            </a:extLst>
          </p:cNvPr>
          <p:cNvSpPr>
            <a:spLocks noGrp="1"/>
          </p:cNvSpPr>
          <p:nvPr>
            <p:ph type="ftr" sz="quarter" idx="11"/>
          </p:nvPr>
        </p:nvSpPr>
        <p:spPr>
          <a:xfrm>
            <a:off x="2411760" y="6356351"/>
            <a:ext cx="3384376"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175E952B-B743-45B3-08AA-FBF146F8B608}"/>
              </a:ext>
            </a:extLst>
          </p:cNvPr>
          <p:cNvSpPr>
            <a:spLocks noGrp="1"/>
          </p:cNvSpPr>
          <p:nvPr>
            <p:ph type="sldNum" sz="quarter" idx="12"/>
          </p:nvPr>
        </p:nvSpPr>
        <p:spPr/>
        <p:txBody>
          <a:bodyPr/>
          <a:lstStyle/>
          <a:p>
            <a:fld id="{EFC07C4F-4DD7-4452-9CBE-7B4BC77324C7}" type="slidenum">
              <a:rPr lang="en-GB" smtClean="0"/>
              <a:t>8</a:t>
            </a:fld>
            <a:endParaRPr lang="en-GB"/>
          </a:p>
        </p:txBody>
      </p:sp>
      <p:pic>
        <p:nvPicPr>
          <p:cNvPr id="9" name="Picture 8">
            <a:hlinkClick r:id="rId3" action="ppaction://hlinksldjump"/>
            <a:extLst>
              <a:ext uri="{FF2B5EF4-FFF2-40B4-BE49-F238E27FC236}">
                <a16:creationId xmlns:a16="http://schemas.microsoft.com/office/drawing/2014/main" id="{BFC729C6-2D26-3073-FCFA-5820E9588550}"/>
              </a:ext>
            </a:extLst>
          </p:cNvPr>
          <p:cNvPicPr>
            <a:picLocks noChangeAspect="1"/>
          </p:cNvPicPr>
          <p:nvPr/>
        </p:nvPicPr>
        <p:blipFill>
          <a:blip r:embed="rId4"/>
          <a:stretch>
            <a:fillRect/>
          </a:stretch>
        </p:blipFill>
        <p:spPr>
          <a:xfrm>
            <a:off x="623071" y="3802844"/>
            <a:ext cx="2376264" cy="2082293"/>
          </a:xfrm>
          <a:prstGeom prst="rect">
            <a:avLst/>
          </a:prstGeom>
        </p:spPr>
      </p:pic>
      <p:sp>
        <p:nvSpPr>
          <p:cNvPr id="11" name="TextBox 10">
            <a:extLst>
              <a:ext uri="{FF2B5EF4-FFF2-40B4-BE49-F238E27FC236}">
                <a16:creationId xmlns:a16="http://schemas.microsoft.com/office/drawing/2014/main" id="{3AB507F6-5591-A95D-BF87-A4D3A9A5A563}"/>
              </a:ext>
            </a:extLst>
          </p:cNvPr>
          <p:cNvSpPr txBox="1"/>
          <p:nvPr/>
        </p:nvSpPr>
        <p:spPr>
          <a:xfrm>
            <a:off x="395536" y="1124744"/>
            <a:ext cx="6336704" cy="461665"/>
          </a:xfrm>
          <a:prstGeom prst="rect">
            <a:avLst/>
          </a:prstGeom>
          <a:noFill/>
        </p:spPr>
        <p:txBody>
          <a:bodyPr wrap="square" rtlCol="0">
            <a:spAutoFit/>
          </a:bodyPr>
          <a:lstStyle/>
          <a:p>
            <a:r>
              <a:rPr lang="en-GB" sz="2400" b="1" i="1" dirty="0"/>
              <a:t>What is ‘putting it into context’?</a:t>
            </a:r>
          </a:p>
        </p:txBody>
      </p:sp>
      <p:sp>
        <p:nvSpPr>
          <p:cNvPr id="12" name="TextBox 11">
            <a:extLst>
              <a:ext uri="{FF2B5EF4-FFF2-40B4-BE49-F238E27FC236}">
                <a16:creationId xmlns:a16="http://schemas.microsoft.com/office/drawing/2014/main" id="{52AF5A2B-F6E9-0E4C-BC61-64E68DA42FDB}"/>
              </a:ext>
            </a:extLst>
          </p:cNvPr>
          <p:cNvSpPr txBox="1"/>
          <p:nvPr/>
        </p:nvSpPr>
        <p:spPr>
          <a:xfrm>
            <a:off x="600489" y="2037427"/>
            <a:ext cx="4104456" cy="1384995"/>
          </a:xfrm>
          <a:prstGeom prst="rect">
            <a:avLst/>
          </a:prstGeom>
          <a:solidFill>
            <a:srgbClr val="C4D820"/>
          </a:solidFill>
        </p:spPr>
        <p:txBody>
          <a:bodyPr wrap="square" rtlCol="0">
            <a:spAutoFit/>
          </a:bodyPr>
          <a:lstStyle/>
          <a:p>
            <a:r>
              <a:rPr lang="en-GB" sz="1400" dirty="0"/>
              <a:t>What do you think is happening in each of these images?</a:t>
            </a:r>
          </a:p>
          <a:p>
            <a:endParaRPr lang="en-GB" sz="1400" dirty="0"/>
          </a:p>
          <a:p>
            <a:r>
              <a:rPr lang="en-GB" sz="1400" dirty="0"/>
              <a:t>Describe one of the images to a partner. </a:t>
            </a:r>
          </a:p>
          <a:p>
            <a:endParaRPr lang="en-GB" sz="1400" dirty="0"/>
          </a:p>
          <a:p>
            <a:r>
              <a:rPr lang="en-GB" sz="1400" dirty="0"/>
              <a:t>Do you agree with one another? </a:t>
            </a:r>
          </a:p>
        </p:txBody>
      </p:sp>
      <p:pic>
        <p:nvPicPr>
          <p:cNvPr id="14" name="Picture 13">
            <a:hlinkClick r:id="rId5" action="ppaction://hlinksldjump"/>
            <a:extLst>
              <a:ext uri="{FF2B5EF4-FFF2-40B4-BE49-F238E27FC236}">
                <a16:creationId xmlns:a16="http://schemas.microsoft.com/office/drawing/2014/main" id="{0858DC72-CFBA-9130-D57C-81E205CA6AA9}"/>
              </a:ext>
            </a:extLst>
          </p:cNvPr>
          <p:cNvPicPr>
            <a:picLocks noChangeAspect="1"/>
          </p:cNvPicPr>
          <p:nvPr/>
        </p:nvPicPr>
        <p:blipFill>
          <a:blip r:embed="rId6"/>
          <a:stretch>
            <a:fillRect/>
          </a:stretch>
        </p:blipFill>
        <p:spPr>
          <a:xfrm>
            <a:off x="3539395" y="3813519"/>
            <a:ext cx="2376264" cy="2101324"/>
          </a:xfrm>
          <a:prstGeom prst="rect">
            <a:avLst/>
          </a:prstGeom>
        </p:spPr>
      </p:pic>
      <p:pic>
        <p:nvPicPr>
          <p:cNvPr id="16" name="Picture 15">
            <a:hlinkClick r:id="rId7" action="ppaction://hlinksldjump"/>
            <a:extLst>
              <a:ext uri="{FF2B5EF4-FFF2-40B4-BE49-F238E27FC236}">
                <a16:creationId xmlns:a16="http://schemas.microsoft.com/office/drawing/2014/main" id="{A1D487F9-DF99-C749-018D-444B41A8C1C9}"/>
              </a:ext>
            </a:extLst>
          </p:cNvPr>
          <p:cNvPicPr>
            <a:picLocks noChangeAspect="1"/>
          </p:cNvPicPr>
          <p:nvPr/>
        </p:nvPicPr>
        <p:blipFill>
          <a:blip r:embed="rId8"/>
          <a:stretch>
            <a:fillRect/>
          </a:stretch>
        </p:blipFill>
        <p:spPr>
          <a:xfrm>
            <a:off x="6527726" y="3802844"/>
            <a:ext cx="2088232" cy="2041129"/>
          </a:xfrm>
          <a:prstGeom prst="rect">
            <a:avLst/>
          </a:prstGeom>
        </p:spPr>
      </p:pic>
      <p:pic>
        <p:nvPicPr>
          <p:cNvPr id="2" name="Picture 1">
            <a:extLst>
              <a:ext uri="{FF2B5EF4-FFF2-40B4-BE49-F238E27FC236}">
                <a16:creationId xmlns:a16="http://schemas.microsoft.com/office/drawing/2014/main" id="{903B0E28-62C0-E5CA-EE57-D7B4C8BC3478}"/>
              </a:ext>
            </a:extLst>
          </p:cNvPr>
          <p:cNvPicPr>
            <a:picLocks noGrp="1" noRot="1" noMove="1" noResize="1" noEditPoints="1" noAdjustHandles="1" noChangeArrowheads="1" noChangeShapeType="1" noCrop="1"/>
          </p:cNvPicPr>
          <p:nvPr/>
        </p:nvPicPr>
        <p:blipFill rotWithShape="1">
          <a:blip r:embed="rId9"/>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1578702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6AB23-B781-66AC-CF12-3C259842D1D1}"/>
              </a:ext>
            </a:extLst>
          </p:cNvPr>
          <p:cNvSpPr>
            <a:spLocks noGrp="1"/>
          </p:cNvSpPr>
          <p:nvPr>
            <p:ph type="title"/>
          </p:nvPr>
        </p:nvSpPr>
        <p:spPr>
          <a:xfrm>
            <a:off x="340019" y="1172427"/>
            <a:ext cx="7886700" cy="365125"/>
          </a:xfrm>
        </p:spPr>
        <p:txBody>
          <a:bodyPr>
            <a:normAutofit fontScale="90000"/>
          </a:bodyPr>
          <a:lstStyle/>
          <a:p>
            <a:r>
              <a:rPr lang="en-GB" sz="2800" b="1" i="1" dirty="0">
                <a:latin typeface="+mn-lt"/>
              </a:rPr>
              <a:t>The Raft of the Medusa by Théodore Géricault </a:t>
            </a:r>
          </a:p>
        </p:txBody>
      </p:sp>
      <p:sp>
        <p:nvSpPr>
          <p:cNvPr id="3" name="Date Placeholder 2">
            <a:extLst>
              <a:ext uri="{FF2B5EF4-FFF2-40B4-BE49-F238E27FC236}">
                <a16:creationId xmlns:a16="http://schemas.microsoft.com/office/drawing/2014/main" id="{DAAC5D73-9BBB-3A35-7F42-205B3F899DE4}"/>
              </a:ext>
            </a:extLst>
          </p:cNvPr>
          <p:cNvSpPr>
            <a:spLocks noGrp="1"/>
          </p:cNvSpPr>
          <p:nvPr>
            <p:ph type="dt" sz="half" idx="10"/>
          </p:nvPr>
        </p:nvSpPr>
        <p:spPr/>
        <p:txBody>
          <a:bodyPr/>
          <a:lstStyle/>
          <a:p>
            <a:r>
              <a:rPr lang="en-GB" smtClean="0"/>
              <a:t>25/01/2024</a:t>
            </a:r>
            <a:endParaRPr lang="en-GB"/>
          </a:p>
        </p:txBody>
      </p:sp>
      <p:sp>
        <p:nvSpPr>
          <p:cNvPr id="4" name="Footer Placeholder 3">
            <a:extLst>
              <a:ext uri="{FF2B5EF4-FFF2-40B4-BE49-F238E27FC236}">
                <a16:creationId xmlns:a16="http://schemas.microsoft.com/office/drawing/2014/main" id="{594BBE77-2CBF-6634-DD58-E86D0F57AE7A}"/>
              </a:ext>
            </a:extLst>
          </p:cNvPr>
          <p:cNvSpPr>
            <a:spLocks noGrp="1"/>
          </p:cNvSpPr>
          <p:nvPr>
            <p:ph type="ftr" sz="quarter" idx="11"/>
          </p:nvPr>
        </p:nvSpPr>
        <p:spPr>
          <a:xfrm>
            <a:off x="2411760" y="6356351"/>
            <a:ext cx="3312368" cy="365125"/>
          </a:xfrm>
        </p:spPr>
        <p:txBody>
          <a:bodyPr/>
          <a:lstStyle/>
          <a:p>
            <a:r>
              <a:rPr lang="en-US" dirty="0" smtClean="0"/>
              <a:t>ESB-RES-C185</a:t>
            </a:r>
            <a:endParaRPr lang="en-US" dirty="0" smtClean="0"/>
          </a:p>
          <a:p>
            <a:r>
              <a:rPr lang="en-US" dirty="0" smtClean="0"/>
              <a:t>L1G2-Speech to Connect-3.1-Choosing a text and providing context</a:t>
            </a:r>
            <a:endParaRPr lang="en-GB" dirty="0"/>
          </a:p>
        </p:txBody>
      </p:sp>
      <p:sp>
        <p:nvSpPr>
          <p:cNvPr id="5" name="Slide Number Placeholder 4">
            <a:extLst>
              <a:ext uri="{FF2B5EF4-FFF2-40B4-BE49-F238E27FC236}">
                <a16:creationId xmlns:a16="http://schemas.microsoft.com/office/drawing/2014/main" id="{E5F25FE6-A5FB-BFA6-542E-72B0AC9B4F6F}"/>
              </a:ext>
            </a:extLst>
          </p:cNvPr>
          <p:cNvSpPr>
            <a:spLocks noGrp="1"/>
          </p:cNvSpPr>
          <p:nvPr>
            <p:ph type="sldNum" sz="quarter" idx="12"/>
          </p:nvPr>
        </p:nvSpPr>
        <p:spPr/>
        <p:txBody>
          <a:bodyPr/>
          <a:lstStyle/>
          <a:p>
            <a:fld id="{EFC07C4F-4DD7-4452-9CBE-7B4BC77324C7}" type="slidenum">
              <a:rPr lang="en-GB" smtClean="0"/>
              <a:t>9</a:t>
            </a:fld>
            <a:endParaRPr lang="en-GB"/>
          </a:p>
        </p:txBody>
      </p:sp>
      <p:pic>
        <p:nvPicPr>
          <p:cNvPr id="6" name="Picture 5">
            <a:extLst>
              <a:ext uri="{FF2B5EF4-FFF2-40B4-BE49-F238E27FC236}">
                <a16:creationId xmlns:a16="http://schemas.microsoft.com/office/drawing/2014/main" id="{9E9B6CF6-8EBC-7420-043F-4B54A55C3172}"/>
              </a:ext>
            </a:extLst>
          </p:cNvPr>
          <p:cNvPicPr>
            <a:picLocks noChangeAspect="1"/>
          </p:cNvPicPr>
          <p:nvPr/>
        </p:nvPicPr>
        <p:blipFill>
          <a:blip r:embed="rId3"/>
          <a:stretch>
            <a:fillRect/>
          </a:stretch>
        </p:blipFill>
        <p:spPr>
          <a:xfrm>
            <a:off x="323528" y="1664943"/>
            <a:ext cx="6499436" cy="4436627"/>
          </a:xfrm>
          <a:prstGeom prst="rect">
            <a:avLst/>
          </a:prstGeom>
        </p:spPr>
      </p:pic>
      <p:pic>
        <p:nvPicPr>
          <p:cNvPr id="7" name="Picture 6">
            <a:extLst>
              <a:ext uri="{FF2B5EF4-FFF2-40B4-BE49-F238E27FC236}">
                <a16:creationId xmlns:a16="http://schemas.microsoft.com/office/drawing/2014/main" id="{D0046089-715F-EC28-7560-90CA91F606F1}"/>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08940" y="6275211"/>
            <a:ext cx="486743" cy="527403"/>
          </a:xfrm>
          <a:prstGeom prst="rect">
            <a:avLst/>
          </a:prstGeom>
        </p:spPr>
      </p:pic>
    </p:spTree>
    <p:extLst>
      <p:ext uri="{BB962C8B-B14F-4D97-AF65-F5344CB8AC3E}">
        <p14:creationId xmlns:p14="http://schemas.microsoft.com/office/powerpoint/2010/main" val="28058865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5" ma:contentTypeDescription="Create a new document." ma:contentTypeScope="" ma:versionID="81a16124ef4976491a0aab36431837a4">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13ad70da30d14ec8b1b61026820a5d4a"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Props1.xml><?xml version="1.0" encoding="utf-8"?>
<ds:datastoreItem xmlns:ds="http://schemas.openxmlformats.org/officeDocument/2006/customXml" ds:itemID="{673AD3BC-EDFF-4E07-A746-58723B38785A}">
  <ds:schemaRefs>
    <ds:schemaRef ds:uri="http://schemas.microsoft.com/sharepoint/v3/contenttype/forms"/>
  </ds:schemaRefs>
</ds:datastoreItem>
</file>

<file path=customXml/itemProps2.xml><?xml version="1.0" encoding="utf-8"?>
<ds:datastoreItem xmlns:ds="http://schemas.openxmlformats.org/officeDocument/2006/customXml" ds:itemID="{95F40A7E-C00C-48C3-9521-4F40D81A9111}"/>
</file>

<file path=customXml/itemProps3.xml><?xml version="1.0" encoding="utf-8"?>
<ds:datastoreItem xmlns:ds="http://schemas.openxmlformats.org/officeDocument/2006/customXml" ds:itemID="{C2DF8583-BB38-4804-A390-5788A856EE47}">
  <ds:schemaRefs>
    <ds:schemaRef ds:uri="0e08f774-c844-414b-8174-1931542ea424"/>
    <ds:schemaRef ds:uri="http://purl.org/dc/terms/"/>
    <ds:schemaRef ds:uri="010c06fb-adfb-4972-b43b-36d810ddac6c"/>
    <ds:schemaRef ds:uri="http://schemas.microsoft.com/office/2006/documentManagement/types"/>
    <ds:schemaRef ds:uri="http://schemas.microsoft.com/office/infopath/2007/PartnerControls"/>
    <ds:schemaRef ds:uri="http://www.w3.org/XML/1998/namespace"/>
    <ds:schemaRef ds:uri="http://purl.org/dc/dcmitype/"/>
    <ds:schemaRef ds:uri="http://schemas.openxmlformats.org/package/2006/metadata/core-propertie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2182</TotalTime>
  <Words>2253</Words>
  <Application>Microsoft Office PowerPoint</Application>
  <PresentationFormat>On-screen Show (4:3)</PresentationFormat>
  <Paragraphs>231</Paragraphs>
  <Slides>17</Slides>
  <Notes>14</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17</vt:i4>
      </vt:variant>
    </vt:vector>
  </HeadingPairs>
  <TitlesOfParts>
    <vt:vector size="27" baseType="lpstr">
      <vt:lpstr>Amazon Ember</vt:lpstr>
      <vt:lpstr>Arial</vt:lpstr>
      <vt:lpstr>Calibri</vt:lpstr>
      <vt:lpstr>Calibri Light</vt:lpstr>
      <vt:lpstr>Candara</vt:lpstr>
      <vt:lpstr>inherit</vt:lpstr>
      <vt:lpstr>Söhne</vt:lpstr>
      <vt:lpstr>Times New Roman</vt:lpstr>
      <vt:lpstr>Office Theme</vt:lpstr>
      <vt:lpstr>Custom Design</vt:lpstr>
      <vt:lpstr>PowerPoint Presentation</vt:lpstr>
      <vt:lpstr>Relevant Grade Descriptors</vt:lpstr>
      <vt:lpstr>What book?</vt:lpstr>
      <vt:lpstr>What is a suitable choice for Section 3?</vt:lpstr>
      <vt:lpstr>What if I don’t have a book in mind?</vt:lpstr>
      <vt:lpstr>Choosing your 12-13 pages</vt:lpstr>
      <vt:lpstr>Commentary</vt:lpstr>
      <vt:lpstr>PowerPoint Presentation</vt:lpstr>
      <vt:lpstr>The Raft of the Medusa by Théodore Géricault </vt:lpstr>
      <vt:lpstr>A Sunday Afternoon on the Island of La Grande Jatte by Georges Seurat</vt:lpstr>
      <vt:lpstr>The Netherlandish Proverbs by Pieter Bruegel the Elder</vt:lpstr>
      <vt:lpstr>The little picture and the big picture</vt:lpstr>
      <vt:lpstr>PowerPoint Presentation</vt:lpstr>
      <vt:lpstr>PowerPoint Presentation</vt:lpstr>
      <vt:lpstr>PowerPoint Presentation</vt:lpstr>
      <vt:lpstr>Setting the context: telling the audience ‘the big picture’</vt:lpstr>
      <vt:lpstr>Example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Sheena Singleton</cp:lastModifiedBy>
  <cp:revision>67</cp:revision>
  <dcterms:created xsi:type="dcterms:W3CDTF">2014-08-12T18:49:29Z</dcterms:created>
  <dcterms:modified xsi:type="dcterms:W3CDTF">2024-01-30T12:51:43Z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4400</vt:r8>
  </property>
  <property fmtid="{D5CDD505-2E9C-101B-9397-08002B2CF9AE}" pid="4" name="MediaServiceImageTags">
    <vt:lpwstr/>
  </property>
</Properties>
</file>